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97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98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302" r:id="rId35"/>
    <p:sldId id="301" r:id="rId36"/>
    <p:sldId id="291" r:id="rId37"/>
    <p:sldId id="292" r:id="rId38"/>
    <p:sldId id="293" r:id="rId39"/>
    <p:sldId id="294" r:id="rId40"/>
    <p:sldId id="295" r:id="rId41"/>
    <p:sldId id="300" r:id="rId42"/>
    <p:sldId id="29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telet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3A8"/>
    <a:srgbClr val="6141E9"/>
    <a:srgbClr val="265A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3" autoAdjust="0"/>
    <p:restoredTop sz="93369" autoAdjust="0"/>
  </p:normalViewPr>
  <p:slideViewPr>
    <p:cSldViewPr>
      <p:cViewPr>
        <p:scale>
          <a:sx n="75" d="100"/>
          <a:sy n="75" d="100"/>
        </p:scale>
        <p:origin x="-2664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3335C-B5DB-4D89-B058-FBFCDD9F04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750A991-62B5-465C-BE0E-93918D500E8E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800" dirty="0" smtClean="0">
              <a:latin typeface="Times New Roman" pitchFamily="18" charset="0"/>
              <a:cs typeface="Times New Roman" pitchFamily="18" charset="0"/>
            </a:rPr>
            <a:t>Système multi-états-Multi-composants</a:t>
          </a:r>
          <a:endParaRPr lang="fr-FR" sz="1800" dirty="0">
            <a:latin typeface="Times New Roman" pitchFamily="18" charset="0"/>
            <a:cs typeface="Times New Roman" pitchFamily="18" charset="0"/>
          </a:endParaRPr>
        </a:p>
      </dgm:t>
    </dgm:pt>
    <dgm:pt modelId="{22DE2D14-D96D-4584-8D2A-DCDD9ED6DCF9}" type="parTrans" cxnId="{911FC341-9F8C-45F8-8E0F-A2F47AFD67CD}">
      <dgm:prSet/>
      <dgm:spPr/>
      <dgm:t>
        <a:bodyPr/>
        <a:lstStyle/>
        <a:p>
          <a:endParaRPr lang="fr-FR"/>
        </a:p>
      </dgm:t>
    </dgm:pt>
    <dgm:pt modelId="{519B6DD3-D971-4754-93B4-A2913C75E78A}" type="sibTrans" cxnId="{911FC341-9F8C-45F8-8E0F-A2F47AFD67CD}">
      <dgm:prSet/>
      <dgm:spPr/>
      <dgm:t>
        <a:bodyPr/>
        <a:lstStyle/>
        <a:p>
          <a:endParaRPr lang="fr-FR"/>
        </a:p>
      </dgm:t>
    </dgm:pt>
    <dgm:pt modelId="{7C7281BD-5D0D-4F7E-928D-80A61F05182C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Configuration simple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30821382-C459-4FDF-AA16-857D9C552AA4}" type="parTrans" cxnId="{60419D08-D742-493B-B499-D2E3DC6CBD69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9F493EA4-8F93-4148-886B-A0D75227528C}" type="sibTrans" cxnId="{60419D08-D742-493B-B499-D2E3DC6CBD69}">
      <dgm:prSet/>
      <dgm:spPr/>
      <dgm:t>
        <a:bodyPr/>
        <a:lstStyle/>
        <a:p>
          <a:endParaRPr lang="fr-FR"/>
        </a:p>
      </dgm:t>
    </dgm:pt>
    <dgm:pt modelId="{32F84EAC-DBD6-4EF4-9806-24BE57CA722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Configuration complexe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D25379F8-D9E5-44C3-A8D3-FD358674A25D}" type="parTrans" cxnId="{07E86326-66D9-4314-B8F1-DF83BF6CEA68}">
      <dgm:prSet/>
      <dgm:spPr>
        <a:ln w="3175"/>
      </dgm:spPr>
      <dgm:t>
        <a:bodyPr/>
        <a:lstStyle/>
        <a:p>
          <a:endParaRPr lang="fr-FR"/>
        </a:p>
      </dgm:t>
    </dgm:pt>
    <dgm:pt modelId="{B07EF34B-F420-4A77-9584-1CC52FF531B8}" type="sibTrans" cxnId="{07E86326-66D9-4314-B8F1-DF83BF6CEA68}">
      <dgm:prSet/>
      <dgm:spPr/>
      <dgm:t>
        <a:bodyPr/>
        <a:lstStyle/>
        <a:p>
          <a:endParaRPr lang="fr-FR"/>
        </a:p>
      </dgm:t>
    </dgm:pt>
    <dgm:pt modelId="{9ED38FCF-A34E-4A08-A2FB-F5D09FDAC3C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Série, parallèle, combinaison</a:t>
          </a:r>
        </a:p>
      </dgm:t>
    </dgm:pt>
    <dgm:pt modelId="{AFC8C5B6-3D51-4BAD-8230-5BA059FA020F}" type="parTrans" cxnId="{B0A17901-ACAD-48BA-93E4-494DC15AA2E8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B35E8942-96DA-495F-B8E0-AEE5AE85419C}" type="sibTrans" cxnId="{B0A17901-ACAD-48BA-93E4-494DC15AA2E8}">
      <dgm:prSet/>
      <dgm:spPr/>
      <dgm:t>
        <a:bodyPr/>
        <a:lstStyle/>
        <a:p>
          <a:endParaRPr lang="fr-FR"/>
        </a:p>
      </dgm:t>
    </dgm:pt>
    <dgm:pt modelId="{35DFCE77-3561-4C5C-9DB0-709DC118149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Structure de pont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13B56DA6-893F-44B9-BC82-B938AD26573C}" type="parTrans" cxnId="{DCC3DE9D-EE27-4522-836F-C1D746435CB3}">
      <dgm:prSet/>
      <dgm:spPr>
        <a:ln w="3175"/>
      </dgm:spPr>
      <dgm:t>
        <a:bodyPr/>
        <a:lstStyle/>
        <a:p>
          <a:endParaRPr lang="fr-FR"/>
        </a:p>
      </dgm:t>
    </dgm:pt>
    <dgm:pt modelId="{96930A1E-0566-4EB4-8C40-CB0377ED6FC6}" type="sibTrans" cxnId="{DCC3DE9D-EE27-4522-836F-C1D746435CB3}">
      <dgm:prSet/>
      <dgm:spPr/>
      <dgm:t>
        <a:bodyPr/>
        <a:lstStyle/>
        <a:p>
          <a:endParaRPr lang="fr-FR"/>
        </a:p>
      </dgm:t>
    </dgm:pt>
    <dgm:pt modelId="{F9C656C5-D4A3-4BB2-8D19-42B1FC7249F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Modèles de dégradation d’un composant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D1EC31C1-40B4-459D-858D-7EFC340F0267}" type="parTrans" cxnId="{B663D3D9-73E7-4818-A89D-64CF212D8C29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0EB0C308-773B-43A1-ACA9-8DBA8893318C}" type="sibTrans" cxnId="{B663D3D9-73E7-4818-A89D-64CF212D8C29}">
      <dgm:prSet/>
      <dgm:spPr/>
      <dgm:t>
        <a:bodyPr/>
        <a:lstStyle/>
        <a:p>
          <a:endParaRPr lang="fr-FR"/>
        </a:p>
      </dgm:t>
    </dgm:pt>
    <dgm:pt modelId="{6338D949-9C75-4375-BC36-80F9C7952F1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Evaluation de la performance du système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29FEA658-9976-4F2E-A87B-3A0C9B9DB13B}" type="parTrans" cxnId="{B6BE6809-449E-4F95-BA2B-C9B1D956668F}">
      <dgm:prSet/>
      <dgm:spPr>
        <a:ln w="3175"/>
      </dgm:spPr>
      <dgm:t>
        <a:bodyPr/>
        <a:lstStyle/>
        <a:p>
          <a:endParaRPr lang="fr-FR"/>
        </a:p>
      </dgm:t>
    </dgm:pt>
    <dgm:pt modelId="{F98D9803-411B-4FF7-9D03-E23A1985FDB3}" type="sibTrans" cxnId="{B6BE6809-449E-4F95-BA2B-C9B1D956668F}">
      <dgm:prSet/>
      <dgm:spPr/>
      <dgm:t>
        <a:bodyPr/>
        <a:lstStyle/>
        <a:p>
          <a:endParaRPr lang="fr-FR"/>
        </a:p>
      </dgm:t>
    </dgm:pt>
    <dgm:pt modelId="{5EAF8A2A-FBDC-4CAC-9C25-500E6C953F7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Exponentielle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6D3F6416-473E-452B-A998-280A2A60353E}" type="parTrans" cxnId="{519FAAF9-045E-4637-A9F4-796BE73F22AB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0B346EC8-1A08-4972-A358-B9EC657D3391}" type="sibTrans" cxnId="{519FAAF9-045E-4637-A9F4-796BE73F22AB}">
      <dgm:prSet/>
      <dgm:spPr/>
      <dgm:t>
        <a:bodyPr/>
        <a:lstStyle/>
        <a:p>
          <a:endParaRPr lang="fr-FR"/>
        </a:p>
      </dgm:t>
    </dgm:pt>
    <dgm:pt modelId="{9AB7D3F4-5722-4C85-9974-84A0CD1D2F0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Weibull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7F4902B4-078A-442E-BB01-399F3B702D37}" type="parTrans" cxnId="{059DA46F-B0D5-40EF-811E-A949327F5727}">
      <dgm:prSet/>
      <dgm:spPr>
        <a:ln w="3175"/>
      </dgm:spPr>
      <dgm:t>
        <a:bodyPr/>
        <a:lstStyle/>
        <a:p>
          <a:endParaRPr lang="fr-FR"/>
        </a:p>
      </dgm:t>
    </dgm:pt>
    <dgm:pt modelId="{53A4B43F-950E-4C48-B649-B55FE1C51771}" type="sibTrans" cxnId="{059DA46F-B0D5-40EF-811E-A949327F5727}">
      <dgm:prSet/>
      <dgm:spPr/>
      <dgm:t>
        <a:bodyPr/>
        <a:lstStyle/>
        <a:p>
          <a:endParaRPr lang="fr-FR"/>
        </a:p>
      </dgm:t>
    </dgm:pt>
    <dgm:pt modelId="{C1D8E952-2270-411E-B372-CE1FA8B96F0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Gamma, </a:t>
          </a:r>
          <a:r>
            <a:rPr lang="fr-FR" sz="1600" dirty="0" err="1" smtClean="0">
              <a:latin typeface="Times New Roman" pitchFamily="18" charset="0"/>
              <a:cs typeface="Times New Roman" pitchFamily="18" charset="0"/>
            </a:rPr>
            <a:t>etc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AB359EC5-B33D-437C-97CF-6F9C6120CE08}" type="parTrans" cxnId="{B08A0F06-6BC5-4DCB-B01A-BC8C94AB3580}">
      <dgm:prSet/>
      <dgm:spPr>
        <a:ln w="3175"/>
      </dgm:spPr>
      <dgm:t>
        <a:bodyPr/>
        <a:lstStyle/>
        <a:p>
          <a:endParaRPr lang="fr-FR"/>
        </a:p>
      </dgm:t>
    </dgm:pt>
    <dgm:pt modelId="{226D353C-DD5B-4B9F-A194-FE63955471C0}" type="sibTrans" cxnId="{B08A0F06-6BC5-4DCB-B01A-BC8C94AB3580}">
      <dgm:prSet/>
      <dgm:spPr/>
      <dgm:t>
        <a:bodyPr/>
        <a:lstStyle/>
        <a:p>
          <a:endParaRPr lang="fr-FR"/>
        </a:p>
      </dgm:t>
    </dgm:pt>
    <dgm:pt modelId="{BB1EB246-EFF4-4450-BE26-81AA5F12D5F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Processus stochastiques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285BF91B-7D11-49EA-B23B-B82DE6C6A9C2}" type="parTrans" cxnId="{D8961CB4-8477-4BE2-969F-2F36909999AF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6AC5ACD1-46C9-4F4B-917D-A0E86A5FE6D2}" type="sibTrans" cxnId="{D8961CB4-8477-4BE2-969F-2F36909999AF}">
      <dgm:prSet/>
      <dgm:spPr/>
      <dgm:t>
        <a:bodyPr/>
        <a:lstStyle/>
        <a:p>
          <a:endParaRPr lang="fr-FR"/>
        </a:p>
      </dgm:t>
    </dgm:pt>
    <dgm:pt modelId="{DC2A5820-E097-440A-A8C6-80156630DCB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Markov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15DA823A-1B53-494E-8558-3930C9391C03}" type="parTrans" cxnId="{8F3135C9-237D-4198-9B9F-2C3253CB5C6C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964D9652-CB78-48D2-96D3-B4D7C3D96BB2}" type="sibTrans" cxnId="{8F3135C9-237D-4198-9B9F-2C3253CB5C6C}">
      <dgm:prSet/>
      <dgm:spPr/>
      <dgm:t>
        <a:bodyPr/>
        <a:lstStyle/>
        <a:p>
          <a:endParaRPr lang="fr-FR"/>
        </a:p>
      </dgm:t>
    </dgm:pt>
    <dgm:pt modelId="{ED36085C-7D1F-4701-8C8C-E922F3C2ED2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FGU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57DE12C0-AD66-42BB-8676-6C4D871A0E54}" type="parTrans" cxnId="{BAA917C4-020F-40C6-A426-FE1745FBCE01}">
      <dgm:prSet/>
      <dgm:spPr>
        <a:ln w="3175"/>
      </dgm:spPr>
      <dgm:t>
        <a:bodyPr/>
        <a:lstStyle/>
        <a:p>
          <a:endParaRPr lang="fr-FR"/>
        </a:p>
      </dgm:t>
    </dgm:pt>
    <dgm:pt modelId="{DD5AEFBE-1F5E-4CF9-8BCC-B2DA2A4E72ED}" type="sibTrans" cxnId="{BAA917C4-020F-40C6-A426-FE1745FBCE01}">
      <dgm:prSet/>
      <dgm:spPr/>
      <dgm:t>
        <a:bodyPr/>
        <a:lstStyle/>
        <a:p>
          <a:endParaRPr lang="fr-FR"/>
        </a:p>
      </dgm:t>
    </dgm:pt>
    <dgm:pt modelId="{85A11C9F-249D-4B29-B2E6-AE95B3207FE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Méthodes booléennes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A3C9554A-88F0-45E7-B63A-C360EF7F723F}" type="parTrans" cxnId="{7620AF44-24C9-46E6-B640-578543D9E173}">
      <dgm:prSet/>
      <dgm:spPr>
        <a:ln w="3175"/>
      </dgm:spPr>
      <dgm:t>
        <a:bodyPr/>
        <a:lstStyle/>
        <a:p>
          <a:endParaRPr lang="fr-FR"/>
        </a:p>
      </dgm:t>
    </dgm:pt>
    <dgm:pt modelId="{EB5A302D-D555-4793-9D69-6D079AD37003}" type="sibTrans" cxnId="{7620AF44-24C9-46E6-B640-578543D9E173}">
      <dgm:prSet/>
      <dgm:spPr/>
      <dgm:t>
        <a:bodyPr/>
        <a:lstStyle/>
        <a:p>
          <a:endParaRPr lang="fr-FR"/>
        </a:p>
      </dgm:t>
    </dgm:pt>
    <dgm:pt modelId="{D5DE3BDA-7DD5-45C0-9C1B-1C6F86FB0A5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Simulation Monte Carlo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AEA5B351-F0CA-48FF-9D12-F713D9C81809}" type="parTrans" cxnId="{BA519A0C-AA11-4D64-B564-DF60B3BCE41F}">
      <dgm:prSet/>
      <dgm:spPr>
        <a:ln w="3175"/>
      </dgm:spPr>
      <dgm:t>
        <a:bodyPr/>
        <a:lstStyle/>
        <a:p>
          <a:endParaRPr lang="fr-FR"/>
        </a:p>
      </dgm:t>
    </dgm:pt>
    <dgm:pt modelId="{20D26939-3672-4124-82B8-532230540AB4}" type="sibTrans" cxnId="{BA519A0C-AA11-4D64-B564-DF60B3BCE41F}">
      <dgm:prSet/>
      <dgm:spPr/>
      <dgm:t>
        <a:bodyPr/>
        <a:lstStyle/>
        <a:p>
          <a:endParaRPr lang="fr-FR"/>
        </a:p>
      </dgm:t>
    </dgm:pt>
    <dgm:pt modelId="{F27CEA9B-68A2-4F72-B547-CE5A92E69C9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Semi-Markov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7B85771A-5D23-4D76-8ACB-78DF220513E2}" type="parTrans" cxnId="{0E3E45D8-723A-4432-875B-063D19584F3C}">
      <dgm:prSet/>
      <dgm:spPr>
        <a:ln w="3175"/>
      </dgm:spPr>
      <dgm:t>
        <a:bodyPr/>
        <a:lstStyle/>
        <a:p>
          <a:endParaRPr lang="fr-FR"/>
        </a:p>
      </dgm:t>
    </dgm:pt>
    <dgm:pt modelId="{5593CC67-9F7F-47E9-9A1B-5A73FC1E32B2}" type="sibTrans" cxnId="{0E3E45D8-723A-4432-875B-063D19584F3C}">
      <dgm:prSet/>
      <dgm:spPr/>
      <dgm:t>
        <a:bodyPr/>
        <a:lstStyle/>
        <a:p>
          <a:endParaRPr lang="fr-FR"/>
        </a:p>
      </dgm:t>
    </dgm:pt>
    <dgm:pt modelId="{52D903AC-62DB-4370-AFF6-B614A1C437D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Dépendance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AC78D917-6C3E-49AA-AD1E-DFE4BB71C657}" type="parTrans" cxnId="{DCCB7E84-927C-42CB-846C-147DC38D321F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EE849E12-614F-47C2-84F6-D1AD851DE9A5}" type="sibTrans" cxnId="{DCCB7E84-927C-42CB-846C-147DC38D321F}">
      <dgm:prSet/>
      <dgm:spPr/>
      <dgm:t>
        <a:bodyPr/>
        <a:lstStyle/>
        <a:p>
          <a:endParaRPr lang="fr-FR"/>
        </a:p>
      </dgm:t>
    </dgm:pt>
    <dgm:pt modelId="{7F213567-5CDE-4996-B6B0-A1479EB6DD3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Structurelle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B1AAE732-5540-4E6E-A2A8-E87AC667AFF8}" type="parTrans" cxnId="{8B7D6AEA-2C6B-4E1E-AB94-03AA1EC2E512}">
      <dgm:prSet/>
      <dgm:spPr>
        <a:ln w="3175"/>
      </dgm:spPr>
      <dgm:t>
        <a:bodyPr/>
        <a:lstStyle/>
        <a:p>
          <a:endParaRPr lang="fr-FR"/>
        </a:p>
      </dgm:t>
    </dgm:pt>
    <dgm:pt modelId="{E19469F6-50B6-42C1-8B19-5A592AA10AC6}" type="sibTrans" cxnId="{8B7D6AEA-2C6B-4E1E-AB94-03AA1EC2E512}">
      <dgm:prSet/>
      <dgm:spPr/>
      <dgm:t>
        <a:bodyPr/>
        <a:lstStyle/>
        <a:p>
          <a:endParaRPr lang="fr-FR"/>
        </a:p>
      </dgm:t>
    </dgm:pt>
    <dgm:pt modelId="{593FBBDD-5384-452B-B7DF-BE2377162E3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Economique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15EFB83E-25A3-43CE-851D-CABD0329C0C4}" type="parTrans" cxnId="{8257A32E-359B-461F-BE3A-57B8AB5FDFF0}">
      <dgm:prSet/>
      <dgm:spPr>
        <a:ln w="3175"/>
      </dgm:spPr>
      <dgm:t>
        <a:bodyPr/>
        <a:lstStyle/>
        <a:p>
          <a:endParaRPr lang="fr-FR"/>
        </a:p>
      </dgm:t>
    </dgm:pt>
    <dgm:pt modelId="{EF550B68-C4F5-4A06-9F12-2A7DF96DCA24}" type="sibTrans" cxnId="{8257A32E-359B-461F-BE3A-57B8AB5FDFF0}">
      <dgm:prSet/>
      <dgm:spPr/>
      <dgm:t>
        <a:bodyPr/>
        <a:lstStyle/>
        <a:p>
          <a:endParaRPr lang="fr-FR"/>
        </a:p>
      </dgm:t>
    </dgm:pt>
    <dgm:pt modelId="{A9D86D85-ACCE-44D8-8375-7542BD5FD61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Stochastique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3D378324-C5EF-4DB2-9894-9AFDCFF9D52E}" type="parTrans" cxnId="{463A6F86-367D-48EB-A70B-D0BD6F8E296C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09901E94-8761-457F-848A-CAEC013086F8}" type="sibTrans" cxnId="{463A6F86-367D-48EB-A70B-D0BD6F8E296C}">
      <dgm:prSet/>
      <dgm:spPr/>
      <dgm:t>
        <a:bodyPr/>
        <a:lstStyle/>
        <a:p>
          <a:endParaRPr lang="fr-FR"/>
        </a:p>
      </dgm:t>
    </dgm:pt>
    <dgm:pt modelId="{096C9995-035B-4023-B93B-403627E8E9E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PE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400B546E-1D34-4F62-9351-0E8D6E297D65}" type="parTrans" cxnId="{C5D8FACB-8674-4D52-886A-D35D43F2942D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28CA6264-9D02-4F76-B46F-9ACA4BF9D753}" type="sibTrans" cxnId="{C5D8FACB-8674-4D52-886A-D35D43F2942D}">
      <dgm:prSet/>
      <dgm:spPr/>
      <dgm:t>
        <a:bodyPr/>
        <a:lstStyle/>
        <a:p>
          <a:endParaRPr lang="fr-FR"/>
        </a:p>
      </dgm:t>
    </dgm:pt>
    <dgm:pt modelId="{110C9FDD-3FB8-4AA3-B96A-2FBFFA8E3CE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Charge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279E6A38-E7CA-461A-A20D-C02FD64EE822}" type="parTrans" cxnId="{3E3F4ECE-8084-435D-A0E9-1B63E5E73A1F}">
      <dgm:prSet/>
      <dgm:spPr>
        <a:ln w="3175"/>
      </dgm:spPr>
      <dgm:t>
        <a:bodyPr/>
        <a:lstStyle/>
        <a:p>
          <a:endParaRPr lang="fr-FR"/>
        </a:p>
      </dgm:t>
    </dgm:pt>
    <dgm:pt modelId="{C5EE38EC-C094-4EEE-8CF0-6099FD114E5D}" type="sibTrans" cxnId="{3E3F4ECE-8084-435D-A0E9-1B63E5E73A1F}">
      <dgm:prSet/>
      <dgm:spPr/>
      <dgm:t>
        <a:bodyPr/>
        <a:lstStyle/>
        <a:p>
          <a:endParaRPr lang="fr-FR"/>
        </a:p>
      </dgm:t>
    </dgm:pt>
    <dgm:pt modelId="{45A5333B-457B-432D-A397-F4627E8111D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Autres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2BE1520F-30A8-4DAD-BCEA-D142F7F172D5}" type="parTrans" cxnId="{E611AE01-6FBA-47B3-BBEE-4EB4D5313E35}">
      <dgm:prSet/>
      <dgm:spPr>
        <a:ln w="3175"/>
      </dgm:spPr>
      <dgm:t>
        <a:bodyPr/>
        <a:lstStyle/>
        <a:p>
          <a:endParaRPr lang="fr-FR"/>
        </a:p>
      </dgm:t>
    </dgm:pt>
    <dgm:pt modelId="{AC05D618-2E2B-4FAF-8FF4-486259F6D5F3}" type="sibTrans" cxnId="{E611AE01-6FBA-47B3-BBEE-4EB4D5313E35}">
      <dgm:prSet/>
      <dgm:spPr/>
      <dgm:t>
        <a:bodyPr/>
        <a:lstStyle/>
        <a:p>
          <a:endParaRPr lang="fr-FR"/>
        </a:p>
      </dgm:t>
    </dgm:pt>
    <dgm:pt modelId="{57A4BB77-A96C-425E-A49A-26690ECB252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PE sélectif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5FC35161-DCF5-4B58-878F-2B76CEDDAE16}" type="parTrans" cxnId="{7A5A3EBE-483E-4D6F-ACD8-30E64F075644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55861A77-033F-44FC-B184-D129A1BD00D8}" type="sibTrans" cxnId="{7A5A3EBE-483E-4D6F-ACD8-30E64F075644}">
      <dgm:prSet/>
      <dgm:spPr/>
      <dgm:t>
        <a:bodyPr/>
        <a:lstStyle/>
        <a:p>
          <a:endParaRPr lang="fr-FR"/>
        </a:p>
      </dgm:t>
    </dgm:pt>
    <dgm:pt modelId="{EB1822F8-C874-4F45-A059-48F269CAC8E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PE Global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45FA47E3-334D-455F-9A53-086C3785E1F6}" type="parTrans" cxnId="{61A2C81C-22A1-442E-BDC5-364B1F13A472}">
      <dgm:prSet/>
      <dgm:spPr>
        <a:ln w="3175"/>
      </dgm:spPr>
      <dgm:t>
        <a:bodyPr/>
        <a:lstStyle/>
        <a:p>
          <a:endParaRPr lang="fr-FR"/>
        </a:p>
      </dgm:t>
    </dgm:pt>
    <dgm:pt modelId="{FF91C65F-D7C8-4326-B523-7599F63BABDA}" type="sibTrans" cxnId="{61A2C81C-22A1-442E-BDC5-364B1F13A472}">
      <dgm:prSet/>
      <dgm:spPr/>
      <dgm:t>
        <a:bodyPr/>
        <a:lstStyle/>
        <a:p>
          <a:endParaRPr lang="fr-FR"/>
        </a:p>
      </dgm:t>
    </dgm:pt>
    <dgm:pt modelId="{5143A2C7-B3B1-4C41-BB01-137D9A43441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Uniforme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63BD6F11-98CA-4D59-84AB-A79780F02789}" type="parTrans" cxnId="{CCC59D49-D4A6-4F38-82B0-2BAFF5ECCA63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CD9D12D4-1258-45C3-974A-88222BB2A7B9}" type="sibTrans" cxnId="{CCC59D49-D4A6-4F38-82B0-2BAFF5ECCA63}">
      <dgm:prSet/>
      <dgm:spPr/>
      <dgm:t>
        <a:bodyPr/>
        <a:lstStyle/>
        <a:p>
          <a:endParaRPr lang="fr-FR"/>
        </a:p>
      </dgm:t>
    </dgm:pt>
    <dgm:pt modelId="{207C3A9C-C372-40CB-BA8A-11FF1085742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Locale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44BDED4F-1DFD-400E-A0BF-B53310F18E8D}" type="parTrans" cxnId="{9322A6A7-9946-4621-AAA3-389899CEB59F}">
      <dgm:prSet/>
      <dgm:spPr/>
      <dgm:t>
        <a:bodyPr/>
        <a:lstStyle/>
        <a:p>
          <a:endParaRPr lang="fr-FR"/>
        </a:p>
      </dgm:t>
    </dgm:pt>
    <dgm:pt modelId="{032B65AC-E84F-4CFD-8177-04F37C75D791}" type="sibTrans" cxnId="{9322A6A7-9946-4621-AAA3-389899CEB59F}">
      <dgm:prSet/>
      <dgm:spPr/>
      <dgm:t>
        <a:bodyPr/>
        <a:lstStyle/>
        <a:p>
          <a:endParaRPr lang="fr-FR"/>
        </a:p>
      </dgm:t>
    </dgm:pt>
    <dgm:pt modelId="{1F595FB0-D33A-4485-BD65-6BF0AC5399E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Croissante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B074CA0D-1B35-456E-A14D-C1C8986F97B9}" type="parTrans" cxnId="{F3DE9DDA-215F-4FC9-96C0-E44DBCAA498D}">
      <dgm:prSet/>
      <dgm:spPr/>
      <dgm:t>
        <a:bodyPr/>
        <a:lstStyle/>
        <a:p>
          <a:endParaRPr lang="fr-FR"/>
        </a:p>
      </dgm:t>
    </dgm:pt>
    <dgm:pt modelId="{C67AF77E-441A-4821-8EC8-C53CBB56851C}" type="sibTrans" cxnId="{F3DE9DDA-215F-4FC9-96C0-E44DBCAA498D}">
      <dgm:prSet/>
      <dgm:spPr/>
      <dgm:t>
        <a:bodyPr/>
        <a:lstStyle/>
        <a:p>
          <a:endParaRPr lang="fr-FR"/>
        </a:p>
      </dgm:t>
    </dgm:pt>
    <dgm:pt modelId="{E26521F8-6836-433C-88EC-9D961647C8A9}" type="pres">
      <dgm:prSet presAssocID="{F513335C-B5DB-4D89-B058-FBFCDD9F04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D3E5F2A-554C-409D-9B8A-11587198DFDA}" type="pres">
      <dgm:prSet presAssocID="{0750A991-62B5-465C-BE0E-93918D500E8E}" presName="hierRoot1" presStyleCnt="0">
        <dgm:presLayoutVars>
          <dgm:hierBranch val="init"/>
        </dgm:presLayoutVars>
      </dgm:prSet>
      <dgm:spPr/>
    </dgm:pt>
    <dgm:pt modelId="{CCF6826B-0498-49CB-8F03-F1A32471FE50}" type="pres">
      <dgm:prSet presAssocID="{0750A991-62B5-465C-BE0E-93918D500E8E}" presName="rootComposite1" presStyleCnt="0"/>
      <dgm:spPr/>
    </dgm:pt>
    <dgm:pt modelId="{A7D314B9-CD29-4218-960F-F730D46D9984}" type="pres">
      <dgm:prSet presAssocID="{0750A991-62B5-465C-BE0E-93918D500E8E}" presName="rootText1" presStyleLbl="node0" presStyleIdx="0" presStyleCnt="1" custScaleX="512499" custScaleY="138542" custLinFactNeighborY="-860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C2446C-AB72-45B3-90AF-868AA9DA812F}" type="pres">
      <dgm:prSet presAssocID="{0750A991-62B5-465C-BE0E-93918D500E8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04BDC485-30BD-4CC2-BB05-CA1609E5856C}" type="pres">
      <dgm:prSet presAssocID="{0750A991-62B5-465C-BE0E-93918D500E8E}" presName="hierChild2" presStyleCnt="0"/>
      <dgm:spPr/>
    </dgm:pt>
    <dgm:pt modelId="{8909EC28-AE04-4D3D-9E85-97D2FB1F1B77}" type="pres">
      <dgm:prSet presAssocID="{30821382-C459-4FDF-AA16-857D9C552AA4}" presName="Name37" presStyleLbl="parChTrans1D2" presStyleIdx="0" presStyleCnt="2"/>
      <dgm:spPr/>
      <dgm:t>
        <a:bodyPr/>
        <a:lstStyle/>
        <a:p>
          <a:endParaRPr lang="fr-FR"/>
        </a:p>
      </dgm:t>
    </dgm:pt>
    <dgm:pt modelId="{8F6E8EE5-B09D-422F-85F8-EFF3644C5541}" type="pres">
      <dgm:prSet presAssocID="{7C7281BD-5D0D-4F7E-928D-80A61F05182C}" presName="hierRoot2" presStyleCnt="0">
        <dgm:presLayoutVars>
          <dgm:hierBranch val="init"/>
        </dgm:presLayoutVars>
      </dgm:prSet>
      <dgm:spPr/>
    </dgm:pt>
    <dgm:pt modelId="{5B475FC3-F2CD-4229-8C57-23C7A35830A3}" type="pres">
      <dgm:prSet presAssocID="{7C7281BD-5D0D-4F7E-928D-80A61F05182C}" presName="rootComposite" presStyleCnt="0"/>
      <dgm:spPr/>
    </dgm:pt>
    <dgm:pt modelId="{16588CE9-C4AE-4FB6-83D4-77058B17E8E7}" type="pres">
      <dgm:prSet presAssocID="{7C7281BD-5D0D-4F7E-928D-80A61F05182C}" presName="rootText" presStyleLbl="node2" presStyleIdx="0" presStyleCnt="2" custScaleX="326431" custScaleY="114752" custLinFactNeighborY="-5444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757D1CE-81F0-46DA-A9FC-ACF09EFEC69D}" type="pres">
      <dgm:prSet presAssocID="{7C7281BD-5D0D-4F7E-928D-80A61F05182C}" presName="rootConnector" presStyleLbl="node2" presStyleIdx="0" presStyleCnt="2"/>
      <dgm:spPr/>
      <dgm:t>
        <a:bodyPr/>
        <a:lstStyle/>
        <a:p>
          <a:endParaRPr lang="fr-FR"/>
        </a:p>
      </dgm:t>
    </dgm:pt>
    <dgm:pt modelId="{0B15207B-79A2-4307-9998-A2536E8D0CD5}" type="pres">
      <dgm:prSet presAssocID="{7C7281BD-5D0D-4F7E-928D-80A61F05182C}" presName="hierChild4" presStyleCnt="0"/>
      <dgm:spPr/>
    </dgm:pt>
    <dgm:pt modelId="{575D0AC9-466B-42AD-96ED-2FE101D5AD93}" type="pres">
      <dgm:prSet presAssocID="{AFC8C5B6-3D51-4BAD-8230-5BA059FA020F}" presName="Name37" presStyleLbl="parChTrans1D3" presStyleIdx="0" presStyleCnt="2"/>
      <dgm:spPr/>
      <dgm:t>
        <a:bodyPr/>
        <a:lstStyle/>
        <a:p>
          <a:endParaRPr lang="fr-FR"/>
        </a:p>
      </dgm:t>
    </dgm:pt>
    <dgm:pt modelId="{723E8E22-CDB4-4146-BED8-94A06FA49B2B}" type="pres">
      <dgm:prSet presAssocID="{9ED38FCF-A34E-4A08-A2FB-F5D09FDAC3CE}" presName="hierRoot2" presStyleCnt="0">
        <dgm:presLayoutVars>
          <dgm:hierBranch val="init"/>
        </dgm:presLayoutVars>
      </dgm:prSet>
      <dgm:spPr/>
    </dgm:pt>
    <dgm:pt modelId="{F248B2D0-B52F-44F4-A23A-2C6CCEAA2051}" type="pres">
      <dgm:prSet presAssocID="{9ED38FCF-A34E-4A08-A2FB-F5D09FDAC3CE}" presName="rootComposite" presStyleCnt="0"/>
      <dgm:spPr/>
    </dgm:pt>
    <dgm:pt modelId="{FA5B7DC3-81FA-4CA2-9A39-0DC6FEC4CE5D}" type="pres">
      <dgm:prSet presAssocID="{9ED38FCF-A34E-4A08-A2FB-F5D09FDAC3CE}" presName="rootText" presStyleLbl="node3" presStyleIdx="0" presStyleCnt="2" custScaleX="205619" custScaleY="133092" custLinFactNeighborY="-356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C6C4B9-18A5-499D-A316-AA763B4DFFD1}" type="pres">
      <dgm:prSet presAssocID="{9ED38FCF-A34E-4A08-A2FB-F5D09FDAC3CE}" presName="rootConnector" presStyleLbl="node3" presStyleIdx="0" presStyleCnt="2"/>
      <dgm:spPr/>
      <dgm:t>
        <a:bodyPr/>
        <a:lstStyle/>
        <a:p>
          <a:endParaRPr lang="fr-FR"/>
        </a:p>
      </dgm:t>
    </dgm:pt>
    <dgm:pt modelId="{1BF00332-A80B-4389-B4A2-8BA93976E67F}" type="pres">
      <dgm:prSet presAssocID="{9ED38FCF-A34E-4A08-A2FB-F5D09FDAC3CE}" presName="hierChild4" presStyleCnt="0"/>
      <dgm:spPr/>
    </dgm:pt>
    <dgm:pt modelId="{80509218-EDD7-4704-B0D5-D1127EB11271}" type="pres">
      <dgm:prSet presAssocID="{D1EC31C1-40B4-459D-858D-7EFC340F0267}" presName="Name37" presStyleLbl="parChTrans1D4" presStyleIdx="0" presStyleCnt="23"/>
      <dgm:spPr/>
      <dgm:t>
        <a:bodyPr/>
        <a:lstStyle/>
        <a:p>
          <a:endParaRPr lang="fr-FR"/>
        </a:p>
      </dgm:t>
    </dgm:pt>
    <dgm:pt modelId="{733B2300-8BA9-48BF-B237-36012167AC2F}" type="pres">
      <dgm:prSet presAssocID="{F9C656C5-D4A3-4BB2-8D19-42B1FC7249F7}" presName="hierRoot2" presStyleCnt="0">
        <dgm:presLayoutVars>
          <dgm:hierBranch val="init"/>
        </dgm:presLayoutVars>
      </dgm:prSet>
      <dgm:spPr/>
    </dgm:pt>
    <dgm:pt modelId="{17F5AEF7-23BA-4BB1-884B-AFE6865ADB20}" type="pres">
      <dgm:prSet presAssocID="{F9C656C5-D4A3-4BB2-8D19-42B1FC7249F7}" presName="rootComposite" presStyleCnt="0"/>
      <dgm:spPr/>
    </dgm:pt>
    <dgm:pt modelId="{20C1F3A5-0DB6-4CD5-89F2-262975DB4296}" type="pres">
      <dgm:prSet presAssocID="{F9C656C5-D4A3-4BB2-8D19-42B1FC7249F7}" presName="rootText" presStyleLbl="node4" presStyleIdx="0" presStyleCnt="23" custScaleX="331749" custScaleY="146022" custLinFactNeighborY="-172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73520CB-B4F2-41BA-B6AE-B0FD4C27DA44}" type="pres">
      <dgm:prSet presAssocID="{F9C656C5-D4A3-4BB2-8D19-42B1FC7249F7}" presName="rootConnector" presStyleLbl="node4" presStyleIdx="0" presStyleCnt="23"/>
      <dgm:spPr/>
      <dgm:t>
        <a:bodyPr/>
        <a:lstStyle/>
        <a:p>
          <a:endParaRPr lang="fr-FR"/>
        </a:p>
      </dgm:t>
    </dgm:pt>
    <dgm:pt modelId="{BB7A4565-B50E-44AB-96CA-FB6B26E86F83}" type="pres">
      <dgm:prSet presAssocID="{F9C656C5-D4A3-4BB2-8D19-42B1FC7249F7}" presName="hierChild4" presStyleCnt="0"/>
      <dgm:spPr/>
    </dgm:pt>
    <dgm:pt modelId="{2D128A72-F471-4038-B0DF-9AD0CD9FCD08}" type="pres">
      <dgm:prSet presAssocID="{6D3F6416-473E-452B-A998-280A2A60353E}" presName="Name37" presStyleLbl="parChTrans1D4" presStyleIdx="1" presStyleCnt="23"/>
      <dgm:spPr/>
      <dgm:t>
        <a:bodyPr/>
        <a:lstStyle/>
        <a:p>
          <a:endParaRPr lang="fr-FR"/>
        </a:p>
      </dgm:t>
    </dgm:pt>
    <dgm:pt modelId="{BEBAD1A5-B041-4D6A-BF09-67A71D0690E3}" type="pres">
      <dgm:prSet presAssocID="{5EAF8A2A-FBDC-4CAC-9C25-500E6C953F71}" presName="hierRoot2" presStyleCnt="0">
        <dgm:presLayoutVars>
          <dgm:hierBranch val="init"/>
        </dgm:presLayoutVars>
      </dgm:prSet>
      <dgm:spPr/>
    </dgm:pt>
    <dgm:pt modelId="{1FD679CE-B245-4A17-BF41-3018E1DB893F}" type="pres">
      <dgm:prSet presAssocID="{5EAF8A2A-FBDC-4CAC-9C25-500E6C953F71}" presName="rootComposite" presStyleCnt="0"/>
      <dgm:spPr/>
    </dgm:pt>
    <dgm:pt modelId="{7A802595-55BD-434D-B159-F595F44C68C5}" type="pres">
      <dgm:prSet presAssocID="{5EAF8A2A-FBDC-4CAC-9C25-500E6C953F71}" presName="rootText" presStyleLbl="node4" presStyleIdx="1" presStyleCnt="23" custScaleX="138686" custScaleY="121257" custLinFactY="12788" custLinFactNeighborX="-32072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9B5203-B194-4ADE-ACB9-B49976B69EF1}" type="pres">
      <dgm:prSet presAssocID="{5EAF8A2A-FBDC-4CAC-9C25-500E6C953F71}" presName="rootConnector" presStyleLbl="node4" presStyleIdx="1" presStyleCnt="23"/>
      <dgm:spPr/>
      <dgm:t>
        <a:bodyPr/>
        <a:lstStyle/>
        <a:p>
          <a:endParaRPr lang="fr-FR"/>
        </a:p>
      </dgm:t>
    </dgm:pt>
    <dgm:pt modelId="{1FA79717-2FD7-4F3C-BEB2-A86648F25A75}" type="pres">
      <dgm:prSet presAssocID="{5EAF8A2A-FBDC-4CAC-9C25-500E6C953F71}" presName="hierChild4" presStyleCnt="0"/>
      <dgm:spPr/>
    </dgm:pt>
    <dgm:pt modelId="{453C4E93-3823-4906-B5B5-B895B7684D83}" type="pres">
      <dgm:prSet presAssocID="{5EAF8A2A-FBDC-4CAC-9C25-500E6C953F71}" presName="hierChild5" presStyleCnt="0"/>
      <dgm:spPr/>
    </dgm:pt>
    <dgm:pt modelId="{94218676-06CE-4424-9FFB-F9DEA213EDF7}" type="pres">
      <dgm:prSet presAssocID="{7F4902B4-078A-442E-BB01-399F3B702D37}" presName="Name37" presStyleLbl="parChTrans1D4" presStyleIdx="2" presStyleCnt="23"/>
      <dgm:spPr/>
      <dgm:t>
        <a:bodyPr/>
        <a:lstStyle/>
        <a:p>
          <a:endParaRPr lang="fr-FR"/>
        </a:p>
      </dgm:t>
    </dgm:pt>
    <dgm:pt modelId="{F0DAF795-21D6-422D-954F-F358735255A4}" type="pres">
      <dgm:prSet presAssocID="{9AB7D3F4-5722-4C85-9974-84A0CD1D2F05}" presName="hierRoot2" presStyleCnt="0">
        <dgm:presLayoutVars>
          <dgm:hierBranch val="init"/>
        </dgm:presLayoutVars>
      </dgm:prSet>
      <dgm:spPr/>
    </dgm:pt>
    <dgm:pt modelId="{306E4B94-BDE7-477D-A537-6EE47AFFDDC4}" type="pres">
      <dgm:prSet presAssocID="{9AB7D3F4-5722-4C85-9974-84A0CD1D2F05}" presName="rootComposite" presStyleCnt="0"/>
      <dgm:spPr/>
    </dgm:pt>
    <dgm:pt modelId="{3C34E1B0-297C-4472-85D9-542FF62526FD}" type="pres">
      <dgm:prSet presAssocID="{9AB7D3F4-5722-4C85-9974-84A0CD1D2F05}" presName="rootText" presStyleLbl="node4" presStyleIdx="2" presStyleCnt="23" custScaleX="138686" custScaleY="121257" custLinFactY="12788" custLinFactNeighborX="-32072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0767719-0594-4053-8ABD-3F2D635519AA}" type="pres">
      <dgm:prSet presAssocID="{9AB7D3F4-5722-4C85-9974-84A0CD1D2F05}" presName="rootConnector" presStyleLbl="node4" presStyleIdx="2" presStyleCnt="23"/>
      <dgm:spPr/>
      <dgm:t>
        <a:bodyPr/>
        <a:lstStyle/>
        <a:p>
          <a:endParaRPr lang="fr-FR"/>
        </a:p>
      </dgm:t>
    </dgm:pt>
    <dgm:pt modelId="{C21F5E87-6209-46C2-980D-C741EEF5FAC8}" type="pres">
      <dgm:prSet presAssocID="{9AB7D3F4-5722-4C85-9974-84A0CD1D2F05}" presName="hierChild4" presStyleCnt="0"/>
      <dgm:spPr/>
    </dgm:pt>
    <dgm:pt modelId="{8F284AF7-204C-4A9C-AAD7-1230A1F375BC}" type="pres">
      <dgm:prSet presAssocID="{9AB7D3F4-5722-4C85-9974-84A0CD1D2F05}" presName="hierChild5" presStyleCnt="0"/>
      <dgm:spPr/>
    </dgm:pt>
    <dgm:pt modelId="{517ACF69-2CC1-4B8D-9150-D9DDE850A216}" type="pres">
      <dgm:prSet presAssocID="{AB359EC5-B33D-437C-97CF-6F9C6120CE08}" presName="Name37" presStyleLbl="parChTrans1D4" presStyleIdx="3" presStyleCnt="23"/>
      <dgm:spPr/>
      <dgm:t>
        <a:bodyPr/>
        <a:lstStyle/>
        <a:p>
          <a:endParaRPr lang="fr-FR"/>
        </a:p>
      </dgm:t>
    </dgm:pt>
    <dgm:pt modelId="{BD2AFC58-8348-4B25-A702-CF4473E17AD6}" type="pres">
      <dgm:prSet presAssocID="{C1D8E952-2270-411E-B372-CE1FA8B96F04}" presName="hierRoot2" presStyleCnt="0">
        <dgm:presLayoutVars>
          <dgm:hierBranch val="init"/>
        </dgm:presLayoutVars>
      </dgm:prSet>
      <dgm:spPr/>
    </dgm:pt>
    <dgm:pt modelId="{CC92D67F-2D97-4733-9E6E-B1F4E9D228E3}" type="pres">
      <dgm:prSet presAssocID="{C1D8E952-2270-411E-B372-CE1FA8B96F04}" presName="rootComposite" presStyleCnt="0"/>
      <dgm:spPr/>
    </dgm:pt>
    <dgm:pt modelId="{2D35B11A-897B-4B0B-9816-678F928A31A4}" type="pres">
      <dgm:prSet presAssocID="{C1D8E952-2270-411E-B372-CE1FA8B96F04}" presName="rootText" presStyleLbl="node4" presStyleIdx="3" presStyleCnt="23" custScaleX="138686" custScaleY="121257" custLinFactY="12788" custLinFactNeighborX="-32072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C0B796-728A-4988-A325-B94E6BF2FEC1}" type="pres">
      <dgm:prSet presAssocID="{C1D8E952-2270-411E-B372-CE1FA8B96F04}" presName="rootConnector" presStyleLbl="node4" presStyleIdx="3" presStyleCnt="23"/>
      <dgm:spPr/>
      <dgm:t>
        <a:bodyPr/>
        <a:lstStyle/>
        <a:p>
          <a:endParaRPr lang="fr-FR"/>
        </a:p>
      </dgm:t>
    </dgm:pt>
    <dgm:pt modelId="{59BBB590-778F-40C8-880D-BD56248C6D4B}" type="pres">
      <dgm:prSet presAssocID="{C1D8E952-2270-411E-B372-CE1FA8B96F04}" presName="hierChild4" presStyleCnt="0"/>
      <dgm:spPr/>
    </dgm:pt>
    <dgm:pt modelId="{DAFCC6F9-7792-489C-94BD-D58C0FCDA0FE}" type="pres">
      <dgm:prSet presAssocID="{C1D8E952-2270-411E-B372-CE1FA8B96F04}" presName="hierChild5" presStyleCnt="0"/>
      <dgm:spPr/>
    </dgm:pt>
    <dgm:pt modelId="{5C80FEF8-B4FF-43D0-BFD8-A19C2B7D1098}" type="pres">
      <dgm:prSet presAssocID="{F9C656C5-D4A3-4BB2-8D19-42B1FC7249F7}" presName="hierChild5" presStyleCnt="0"/>
      <dgm:spPr/>
    </dgm:pt>
    <dgm:pt modelId="{FB3AE063-D3BE-4F42-B3F6-0A44F16DDCA0}" type="pres">
      <dgm:prSet presAssocID="{29FEA658-9976-4F2E-A87B-3A0C9B9DB13B}" presName="Name37" presStyleLbl="parChTrans1D4" presStyleIdx="4" presStyleCnt="23"/>
      <dgm:spPr/>
      <dgm:t>
        <a:bodyPr/>
        <a:lstStyle/>
        <a:p>
          <a:endParaRPr lang="fr-FR"/>
        </a:p>
      </dgm:t>
    </dgm:pt>
    <dgm:pt modelId="{923D25E0-2506-4FC7-9CC7-C174685E366D}" type="pres">
      <dgm:prSet presAssocID="{6338D949-9C75-4375-BC36-80F9C7952F1A}" presName="hierRoot2" presStyleCnt="0">
        <dgm:presLayoutVars>
          <dgm:hierBranch val="init"/>
        </dgm:presLayoutVars>
      </dgm:prSet>
      <dgm:spPr/>
    </dgm:pt>
    <dgm:pt modelId="{12C4AA16-2185-49B1-BDDF-7E5899F074B1}" type="pres">
      <dgm:prSet presAssocID="{6338D949-9C75-4375-BC36-80F9C7952F1A}" presName="rootComposite" presStyleCnt="0"/>
      <dgm:spPr/>
    </dgm:pt>
    <dgm:pt modelId="{95095501-C02E-4557-B967-F851CE77AB8A}" type="pres">
      <dgm:prSet presAssocID="{6338D949-9C75-4375-BC36-80F9C7952F1A}" presName="rootText" presStyleLbl="node4" presStyleIdx="4" presStyleCnt="23" custScaleX="331749" custScaleY="146022" custLinFactNeighborX="57929" custLinFactNeighborY="-172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4A13C0-5AD8-43BF-896E-9884437638A6}" type="pres">
      <dgm:prSet presAssocID="{6338D949-9C75-4375-BC36-80F9C7952F1A}" presName="rootConnector" presStyleLbl="node4" presStyleIdx="4" presStyleCnt="23"/>
      <dgm:spPr/>
      <dgm:t>
        <a:bodyPr/>
        <a:lstStyle/>
        <a:p>
          <a:endParaRPr lang="fr-FR"/>
        </a:p>
      </dgm:t>
    </dgm:pt>
    <dgm:pt modelId="{47FE05C9-2CAE-499C-849C-F4B4F4D1EA2E}" type="pres">
      <dgm:prSet presAssocID="{6338D949-9C75-4375-BC36-80F9C7952F1A}" presName="hierChild4" presStyleCnt="0"/>
      <dgm:spPr/>
    </dgm:pt>
    <dgm:pt modelId="{87AA50B6-7015-4EA3-8790-AC5CC391AA16}" type="pres">
      <dgm:prSet presAssocID="{285BF91B-7D11-49EA-B23B-B82DE6C6A9C2}" presName="Name37" presStyleLbl="parChTrans1D4" presStyleIdx="5" presStyleCnt="23"/>
      <dgm:spPr/>
      <dgm:t>
        <a:bodyPr/>
        <a:lstStyle/>
        <a:p>
          <a:endParaRPr lang="fr-FR"/>
        </a:p>
      </dgm:t>
    </dgm:pt>
    <dgm:pt modelId="{7F2BC3D4-7802-4274-914C-B4569E4A4336}" type="pres">
      <dgm:prSet presAssocID="{BB1EB246-EFF4-4450-BE26-81AA5F12D5FA}" presName="hierRoot2" presStyleCnt="0">
        <dgm:presLayoutVars>
          <dgm:hierBranch val="init"/>
        </dgm:presLayoutVars>
      </dgm:prSet>
      <dgm:spPr/>
    </dgm:pt>
    <dgm:pt modelId="{5248900F-8BD4-4E59-9B45-605686168344}" type="pres">
      <dgm:prSet presAssocID="{BB1EB246-EFF4-4450-BE26-81AA5F12D5FA}" presName="rootComposite" presStyleCnt="0"/>
      <dgm:spPr/>
    </dgm:pt>
    <dgm:pt modelId="{837C148B-D521-4651-BFE1-4F70B9B26647}" type="pres">
      <dgm:prSet presAssocID="{BB1EB246-EFF4-4450-BE26-81AA5F12D5FA}" presName="rootText" presStyleLbl="node4" presStyleIdx="5" presStyleCnt="23" custScaleX="137319" custScaleY="204813" custLinFactNeighborX="-29286" custLinFactNeighborY="9108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8C41309-98D7-4DAA-8075-5757AE1FF1D8}" type="pres">
      <dgm:prSet presAssocID="{BB1EB246-EFF4-4450-BE26-81AA5F12D5FA}" presName="rootConnector" presStyleLbl="node4" presStyleIdx="5" presStyleCnt="23"/>
      <dgm:spPr/>
      <dgm:t>
        <a:bodyPr/>
        <a:lstStyle/>
        <a:p>
          <a:endParaRPr lang="fr-FR"/>
        </a:p>
      </dgm:t>
    </dgm:pt>
    <dgm:pt modelId="{EDB83FE9-7766-42EE-BCD0-AF3571A780D8}" type="pres">
      <dgm:prSet presAssocID="{BB1EB246-EFF4-4450-BE26-81AA5F12D5FA}" presName="hierChild4" presStyleCnt="0"/>
      <dgm:spPr/>
    </dgm:pt>
    <dgm:pt modelId="{0CE2F05B-987B-4F3C-8C05-960E21451D41}" type="pres">
      <dgm:prSet presAssocID="{15DA823A-1B53-494E-8558-3930C9391C03}" presName="Name37" presStyleLbl="parChTrans1D4" presStyleIdx="6" presStyleCnt="23"/>
      <dgm:spPr/>
      <dgm:t>
        <a:bodyPr/>
        <a:lstStyle/>
        <a:p>
          <a:endParaRPr lang="fr-FR"/>
        </a:p>
      </dgm:t>
    </dgm:pt>
    <dgm:pt modelId="{173F76FA-02FE-4532-B33F-51E5F52DBE4D}" type="pres">
      <dgm:prSet presAssocID="{DC2A5820-E097-440A-A8C6-80156630DCB3}" presName="hierRoot2" presStyleCnt="0">
        <dgm:presLayoutVars>
          <dgm:hierBranch val="init"/>
        </dgm:presLayoutVars>
      </dgm:prSet>
      <dgm:spPr/>
    </dgm:pt>
    <dgm:pt modelId="{E1640D3E-502D-4C20-8CBE-3291EE0727D7}" type="pres">
      <dgm:prSet presAssocID="{DC2A5820-E097-440A-A8C6-80156630DCB3}" presName="rootComposite" presStyleCnt="0"/>
      <dgm:spPr/>
    </dgm:pt>
    <dgm:pt modelId="{FF1A15A7-ED4E-4803-A50A-2051AC0AF0B8}" type="pres">
      <dgm:prSet presAssocID="{DC2A5820-E097-440A-A8C6-80156630DCB3}" presName="rootText" presStyleLbl="node4" presStyleIdx="6" presStyleCnt="23" custScaleX="120531" custScaleY="108013" custLinFactY="62565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3AB56B-0E1E-4C85-9361-549FA1E4AC61}" type="pres">
      <dgm:prSet presAssocID="{DC2A5820-E097-440A-A8C6-80156630DCB3}" presName="rootConnector" presStyleLbl="node4" presStyleIdx="6" presStyleCnt="23"/>
      <dgm:spPr/>
      <dgm:t>
        <a:bodyPr/>
        <a:lstStyle/>
        <a:p>
          <a:endParaRPr lang="fr-FR"/>
        </a:p>
      </dgm:t>
    </dgm:pt>
    <dgm:pt modelId="{101604AA-2A98-4723-9591-B035CCC93818}" type="pres">
      <dgm:prSet presAssocID="{DC2A5820-E097-440A-A8C6-80156630DCB3}" presName="hierChild4" presStyleCnt="0"/>
      <dgm:spPr/>
    </dgm:pt>
    <dgm:pt modelId="{54346138-4CA4-4421-96FB-69993A9412AC}" type="pres">
      <dgm:prSet presAssocID="{DC2A5820-E097-440A-A8C6-80156630DCB3}" presName="hierChild5" presStyleCnt="0"/>
      <dgm:spPr/>
    </dgm:pt>
    <dgm:pt modelId="{4585F3EB-00B3-4485-8212-25922B15CE1F}" type="pres">
      <dgm:prSet presAssocID="{7B85771A-5D23-4D76-8ACB-78DF220513E2}" presName="Name37" presStyleLbl="parChTrans1D4" presStyleIdx="7" presStyleCnt="23"/>
      <dgm:spPr/>
      <dgm:t>
        <a:bodyPr/>
        <a:lstStyle/>
        <a:p>
          <a:endParaRPr lang="fr-FR"/>
        </a:p>
      </dgm:t>
    </dgm:pt>
    <dgm:pt modelId="{4F4C8DB7-40D9-498C-8CE8-7E2D2BA4DEFF}" type="pres">
      <dgm:prSet presAssocID="{F27CEA9B-68A2-4F72-B547-CE5A92E69C99}" presName="hierRoot2" presStyleCnt="0">
        <dgm:presLayoutVars>
          <dgm:hierBranch val="init"/>
        </dgm:presLayoutVars>
      </dgm:prSet>
      <dgm:spPr/>
    </dgm:pt>
    <dgm:pt modelId="{E1234E45-4F93-465B-9900-F6E8554D27A6}" type="pres">
      <dgm:prSet presAssocID="{F27CEA9B-68A2-4F72-B547-CE5A92E69C99}" presName="rootComposite" presStyleCnt="0"/>
      <dgm:spPr/>
    </dgm:pt>
    <dgm:pt modelId="{40D250F6-D320-4AB1-B7B8-996238C95E4A}" type="pres">
      <dgm:prSet presAssocID="{F27CEA9B-68A2-4F72-B547-CE5A92E69C99}" presName="rootText" presStyleLbl="node4" presStyleIdx="7" presStyleCnt="23" custScaleX="120531" custScaleY="108013" custLinFactY="100000" custLinFactNeighborY="1072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29DE5F-70FF-4DE8-8857-8EF466AB912B}" type="pres">
      <dgm:prSet presAssocID="{F27CEA9B-68A2-4F72-B547-CE5A92E69C99}" presName="rootConnector" presStyleLbl="node4" presStyleIdx="7" presStyleCnt="23"/>
      <dgm:spPr/>
      <dgm:t>
        <a:bodyPr/>
        <a:lstStyle/>
        <a:p>
          <a:endParaRPr lang="fr-FR"/>
        </a:p>
      </dgm:t>
    </dgm:pt>
    <dgm:pt modelId="{61E4DB05-0FB7-4C08-AC19-35C6F3DCA77A}" type="pres">
      <dgm:prSet presAssocID="{F27CEA9B-68A2-4F72-B547-CE5A92E69C99}" presName="hierChild4" presStyleCnt="0"/>
      <dgm:spPr/>
    </dgm:pt>
    <dgm:pt modelId="{69B2D4ED-7578-4012-9A58-BFE46AEC4CB1}" type="pres">
      <dgm:prSet presAssocID="{F27CEA9B-68A2-4F72-B547-CE5A92E69C99}" presName="hierChild5" presStyleCnt="0"/>
      <dgm:spPr/>
    </dgm:pt>
    <dgm:pt modelId="{794B76C7-93FF-45A7-B8BA-09D24DD498BE}" type="pres">
      <dgm:prSet presAssocID="{BB1EB246-EFF4-4450-BE26-81AA5F12D5FA}" presName="hierChild5" presStyleCnt="0"/>
      <dgm:spPr/>
    </dgm:pt>
    <dgm:pt modelId="{742D0256-35D2-4C83-B50E-8CD4D20C167A}" type="pres">
      <dgm:prSet presAssocID="{57DE12C0-AD66-42BB-8676-6C4D871A0E54}" presName="Name37" presStyleLbl="parChTrans1D4" presStyleIdx="8" presStyleCnt="23"/>
      <dgm:spPr/>
      <dgm:t>
        <a:bodyPr/>
        <a:lstStyle/>
        <a:p>
          <a:endParaRPr lang="fr-FR"/>
        </a:p>
      </dgm:t>
    </dgm:pt>
    <dgm:pt modelId="{2C2D92B8-9957-4BFD-BF44-FCB3987C7C54}" type="pres">
      <dgm:prSet presAssocID="{ED36085C-7D1F-4701-8C8C-E922F3C2ED24}" presName="hierRoot2" presStyleCnt="0">
        <dgm:presLayoutVars>
          <dgm:hierBranch val="init"/>
        </dgm:presLayoutVars>
      </dgm:prSet>
      <dgm:spPr/>
    </dgm:pt>
    <dgm:pt modelId="{CBD5C1A8-FD5A-4EA7-849C-3E4DFA1A6771}" type="pres">
      <dgm:prSet presAssocID="{ED36085C-7D1F-4701-8C8C-E922F3C2ED24}" presName="rootComposite" presStyleCnt="0"/>
      <dgm:spPr/>
    </dgm:pt>
    <dgm:pt modelId="{9A92D344-9FE3-406E-BB25-00885A1C4F6E}" type="pres">
      <dgm:prSet presAssocID="{ED36085C-7D1F-4701-8C8C-E922F3C2ED24}" presName="rootText" presStyleLbl="node4" presStyleIdx="8" presStyleCnt="23" custScaleX="114150" custScaleY="204813" custLinFactNeighborX="-35149" custLinFactNeighborY="9108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112E0CC-5DCC-4BCF-BA6E-560F4E5A4C2B}" type="pres">
      <dgm:prSet presAssocID="{ED36085C-7D1F-4701-8C8C-E922F3C2ED24}" presName="rootConnector" presStyleLbl="node4" presStyleIdx="8" presStyleCnt="23"/>
      <dgm:spPr/>
      <dgm:t>
        <a:bodyPr/>
        <a:lstStyle/>
        <a:p>
          <a:endParaRPr lang="fr-FR"/>
        </a:p>
      </dgm:t>
    </dgm:pt>
    <dgm:pt modelId="{35380312-8994-45EF-A40F-D20C5C7E5550}" type="pres">
      <dgm:prSet presAssocID="{ED36085C-7D1F-4701-8C8C-E922F3C2ED24}" presName="hierChild4" presStyleCnt="0"/>
      <dgm:spPr/>
    </dgm:pt>
    <dgm:pt modelId="{73DB2D85-0170-4F63-8248-5902A1FF1870}" type="pres">
      <dgm:prSet presAssocID="{ED36085C-7D1F-4701-8C8C-E922F3C2ED24}" presName="hierChild5" presStyleCnt="0"/>
      <dgm:spPr/>
    </dgm:pt>
    <dgm:pt modelId="{5643F634-A828-4B6B-BDAE-F8A99A5F7A74}" type="pres">
      <dgm:prSet presAssocID="{A3C9554A-88F0-45E7-B63A-C360EF7F723F}" presName="Name37" presStyleLbl="parChTrans1D4" presStyleIdx="9" presStyleCnt="23"/>
      <dgm:spPr/>
      <dgm:t>
        <a:bodyPr/>
        <a:lstStyle/>
        <a:p>
          <a:endParaRPr lang="fr-FR"/>
        </a:p>
      </dgm:t>
    </dgm:pt>
    <dgm:pt modelId="{930E2E2A-832C-4030-823F-CEE0EB1DBC59}" type="pres">
      <dgm:prSet presAssocID="{85A11C9F-249D-4B29-B2E6-AE95B3207FE2}" presName="hierRoot2" presStyleCnt="0">
        <dgm:presLayoutVars>
          <dgm:hierBranch val="init"/>
        </dgm:presLayoutVars>
      </dgm:prSet>
      <dgm:spPr/>
    </dgm:pt>
    <dgm:pt modelId="{6875E3B0-D4F8-4605-B1A4-B2E1E41E31FC}" type="pres">
      <dgm:prSet presAssocID="{85A11C9F-249D-4B29-B2E6-AE95B3207FE2}" presName="rootComposite" presStyleCnt="0"/>
      <dgm:spPr/>
    </dgm:pt>
    <dgm:pt modelId="{1614E163-6126-465C-9178-0A9451F5CED0}" type="pres">
      <dgm:prSet presAssocID="{85A11C9F-249D-4B29-B2E6-AE95B3207FE2}" presName="rootText" presStyleLbl="node4" presStyleIdx="9" presStyleCnt="23" custScaleX="130959" custScaleY="204813" custLinFactNeighborX="-45006" custLinFactNeighborY="929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FAE78E2-F06C-4BD6-A392-E0A75A536FEA}" type="pres">
      <dgm:prSet presAssocID="{85A11C9F-249D-4B29-B2E6-AE95B3207FE2}" presName="rootConnector" presStyleLbl="node4" presStyleIdx="9" presStyleCnt="23"/>
      <dgm:spPr/>
      <dgm:t>
        <a:bodyPr/>
        <a:lstStyle/>
        <a:p>
          <a:endParaRPr lang="fr-FR"/>
        </a:p>
      </dgm:t>
    </dgm:pt>
    <dgm:pt modelId="{45F1309B-A7FF-4964-A5D2-59156A5EE428}" type="pres">
      <dgm:prSet presAssocID="{85A11C9F-249D-4B29-B2E6-AE95B3207FE2}" presName="hierChild4" presStyleCnt="0"/>
      <dgm:spPr/>
    </dgm:pt>
    <dgm:pt modelId="{7956717A-1C4C-4F7A-9923-F1E79D42C523}" type="pres">
      <dgm:prSet presAssocID="{85A11C9F-249D-4B29-B2E6-AE95B3207FE2}" presName="hierChild5" presStyleCnt="0"/>
      <dgm:spPr/>
    </dgm:pt>
    <dgm:pt modelId="{6DE0A04A-CD00-403A-95A9-D2CE2FEE35D0}" type="pres">
      <dgm:prSet presAssocID="{AEA5B351-F0CA-48FF-9D12-F713D9C81809}" presName="Name37" presStyleLbl="parChTrans1D4" presStyleIdx="10" presStyleCnt="23"/>
      <dgm:spPr/>
      <dgm:t>
        <a:bodyPr/>
        <a:lstStyle/>
        <a:p>
          <a:endParaRPr lang="fr-FR"/>
        </a:p>
      </dgm:t>
    </dgm:pt>
    <dgm:pt modelId="{BFA8826C-7E2A-44AD-BA28-92317C580880}" type="pres">
      <dgm:prSet presAssocID="{D5DE3BDA-7DD5-45C0-9C1B-1C6F86FB0A5A}" presName="hierRoot2" presStyleCnt="0">
        <dgm:presLayoutVars>
          <dgm:hierBranch val="init"/>
        </dgm:presLayoutVars>
      </dgm:prSet>
      <dgm:spPr/>
    </dgm:pt>
    <dgm:pt modelId="{107980E7-49DC-4A88-B75B-298EE8BA12A5}" type="pres">
      <dgm:prSet presAssocID="{D5DE3BDA-7DD5-45C0-9C1B-1C6F86FB0A5A}" presName="rootComposite" presStyleCnt="0"/>
      <dgm:spPr/>
    </dgm:pt>
    <dgm:pt modelId="{2F6EA93A-ED62-4CF7-AE4B-E584FD2B414C}" type="pres">
      <dgm:prSet presAssocID="{D5DE3BDA-7DD5-45C0-9C1B-1C6F86FB0A5A}" presName="rootText" presStyleLbl="node4" presStyleIdx="10" presStyleCnt="23" custScaleX="162580" custScaleY="204813" custLinFactNeighborX="-32687" custLinFactNeighborY="9108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EA24C7-B6DB-415C-A923-6725B5B379EA}" type="pres">
      <dgm:prSet presAssocID="{D5DE3BDA-7DD5-45C0-9C1B-1C6F86FB0A5A}" presName="rootConnector" presStyleLbl="node4" presStyleIdx="10" presStyleCnt="23"/>
      <dgm:spPr/>
      <dgm:t>
        <a:bodyPr/>
        <a:lstStyle/>
        <a:p>
          <a:endParaRPr lang="fr-FR"/>
        </a:p>
      </dgm:t>
    </dgm:pt>
    <dgm:pt modelId="{71A7603F-527F-45E5-9A1B-BA3C86F7E672}" type="pres">
      <dgm:prSet presAssocID="{D5DE3BDA-7DD5-45C0-9C1B-1C6F86FB0A5A}" presName="hierChild4" presStyleCnt="0"/>
      <dgm:spPr/>
    </dgm:pt>
    <dgm:pt modelId="{4457C8DC-B807-4105-9CCA-9D6799EA9311}" type="pres">
      <dgm:prSet presAssocID="{D5DE3BDA-7DD5-45C0-9C1B-1C6F86FB0A5A}" presName="hierChild5" presStyleCnt="0"/>
      <dgm:spPr/>
    </dgm:pt>
    <dgm:pt modelId="{8A3CEF26-AE2D-40AC-96BB-2737425333E0}" type="pres">
      <dgm:prSet presAssocID="{6338D949-9C75-4375-BC36-80F9C7952F1A}" presName="hierChild5" presStyleCnt="0"/>
      <dgm:spPr/>
    </dgm:pt>
    <dgm:pt modelId="{EEC0A16A-4DCF-4E9D-80A8-4BA1463660E9}" type="pres">
      <dgm:prSet presAssocID="{AC78D917-6C3E-49AA-AD1E-DFE4BB71C657}" presName="Name37" presStyleLbl="parChTrans1D4" presStyleIdx="11" presStyleCnt="23"/>
      <dgm:spPr/>
      <dgm:t>
        <a:bodyPr/>
        <a:lstStyle/>
        <a:p>
          <a:endParaRPr lang="fr-FR"/>
        </a:p>
      </dgm:t>
    </dgm:pt>
    <dgm:pt modelId="{B7DBDA8F-2706-4DD1-825C-81E8F5DE6D55}" type="pres">
      <dgm:prSet presAssocID="{52D903AC-62DB-4370-AFF6-B614A1C437D3}" presName="hierRoot2" presStyleCnt="0">
        <dgm:presLayoutVars>
          <dgm:hierBranch val="init"/>
        </dgm:presLayoutVars>
      </dgm:prSet>
      <dgm:spPr/>
    </dgm:pt>
    <dgm:pt modelId="{2A2876DF-103B-4B9E-9F1D-C1EB0FC6F40F}" type="pres">
      <dgm:prSet presAssocID="{52D903AC-62DB-4370-AFF6-B614A1C437D3}" presName="rootComposite" presStyleCnt="0"/>
      <dgm:spPr/>
    </dgm:pt>
    <dgm:pt modelId="{417D7E18-F7FB-4C38-A24E-E198F8444D20}" type="pres">
      <dgm:prSet presAssocID="{52D903AC-62DB-4370-AFF6-B614A1C437D3}" presName="rootText" presStyleLbl="node4" presStyleIdx="11" presStyleCnt="23" custScaleX="201382" custScaleY="146022" custLinFactNeighborY="-172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991580-7151-4946-901D-1BDF4669722C}" type="pres">
      <dgm:prSet presAssocID="{52D903AC-62DB-4370-AFF6-B614A1C437D3}" presName="rootConnector" presStyleLbl="node4" presStyleIdx="11" presStyleCnt="23"/>
      <dgm:spPr/>
      <dgm:t>
        <a:bodyPr/>
        <a:lstStyle/>
        <a:p>
          <a:endParaRPr lang="fr-FR"/>
        </a:p>
      </dgm:t>
    </dgm:pt>
    <dgm:pt modelId="{916AA0DD-BC51-4A1F-8F94-BE86265C38C1}" type="pres">
      <dgm:prSet presAssocID="{52D903AC-62DB-4370-AFF6-B614A1C437D3}" presName="hierChild4" presStyleCnt="0"/>
      <dgm:spPr/>
    </dgm:pt>
    <dgm:pt modelId="{18274765-1F7F-47BC-948A-540B3A7BBAC5}" type="pres">
      <dgm:prSet presAssocID="{B1AAE732-5540-4E6E-A2A8-E87AC667AFF8}" presName="Name37" presStyleLbl="parChTrans1D4" presStyleIdx="12" presStyleCnt="23"/>
      <dgm:spPr/>
      <dgm:t>
        <a:bodyPr/>
        <a:lstStyle/>
        <a:p>
          <a:endParaRPr lang="fr-FR"/>
        </a:p>
      </dgm:t>
    </dgm:pt>
    <dgm:pt modelId="{3E306878-D646-4481-8160-E8944888C6F6}" type="pres">
      <dgm:prSet presAssocID="{7F213567-5CDE-4996-B6B0-A1479EB6DD33}" presName="hierRoot2" presStyleCnt="0">
        <dgm:presLayoutVars>
          <dgm:hierBranch val="init"/>
        </dgm:presLayoutVars>
      </dgm:prSet>
      <dgm:spPr/>
    </dgm:pt>
    <dgm:pt modelId="{4BE76AE4-C083-4678-95A3-EDA76D427572}" type="pres">
      <dgm:prSet presAssocID="{7F213567-5CDE-4996-B6B0-A1479EB6DD33}" presName="rootComposite" presStyleCnt="0"/>
      <dgm:spPr/>
    </dgm:pt>
    <dgm:pt modelId="{D0755E70-BB38-49B9-956B-2EBDA1D43B30}" type="pres">
      <dgm:prSet presAssocID="{7F213567-5CDE-4996-B6B0-A1479EB6DD33}" presName="rootText" presStyleLbl="node4" presStyleIdx="12" presStyleCnt="23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5DA0936-6600-4ED0-A57F-DF39008EE817}" type="pres">
      <dgm:prSet presAssocID="{7F213567-5CDE-4996-B6B0-A1479EB6DD33}" presName="rootConnector" presStyleLbl="node4" presStyleIdx="12" presStyleCnt="23"/>
      <dgm:spPr/>
      <dgm:t>
        <a:bodyPr/>
        <a:lstStyle/>
        <a:p>
          <a:endParaRPr lang="fr-FR"/>
        </a:p>
      </dgm:t>
    </dgm:pt>
    <dgm:pt modelId="{7E5E2723-C94A-4AA2-B75F-D613C3B5DA65}" type="pres">
      <dgm:prSet presAssocID="{7F213567-5CDE-4996-B6B0-A1479EB6DD33}" presName="hierChild4" presStyleCnt="0"/>
      <dgm:spPr/>
    </dgm:pt>
    <dgm:pt modelId="{98FABE80-F83C-4CC6-BB8A-F59CE82D9D46}" type="pres">
      <dgm:prSet presAssocID="{7F213567-5CDE-4996-B6B0-A1479EB6DD33}" presName="hierChild5" presStyleCnt="0"/>
      <dgm:spPr/>
    </dgm:pt>
    <dgm:pt modelId="{2ABE1ECA-3530-46C3-AD14-0DB6F83E7E4C}" type="pres">
      <dgm:prSet presAssocID="{15EFB83E-25A3-43CE-851D-CABD0329C0C4}" presName="Name37" presStyleLbl="parChTrans1D4" presStyleIdx="13" presStyleCnt="23"/>
      <dgm:spPr/>
      <dgm:t>
        <a:bodyPr/>
        <a:lstStyle/>
        <a:p>
          <a:endParaRPr lang="fr-FR"/>
        </a:p>
      </dgm:t>
    </dgm:pt>
    <dgm:pt modelId="{6BC96ABA-1A9C-4939-98EF-C8CB573FAA83}" type="pres">
      <dgm:prSet presAssocID="{593FBBDD-5384-452B-B7DF-BE2377162E35}" presName="hierRoot2" presStyleCnt="0">
        <dgm:presLayoutVars>
          <dgm:hierBranch val="init"/>
        </dgm:presLayoutVars>
      </dgm:prSet>
      <dgm:spPr/>
    </dgm:pt>
    <dgm:pt modelId="{A7CBB8F4-2D71-4683-A942-9E2B7FABE094}" type="pres">
      <dgm:prSet presAssocID="{593FBBDD-5384-452B-B7DF-BE2377162E35}" presName="rootComposite" presStyleCnt="0"/>
      <dgm:spPr/>
    </dgm:pt>
    <dgm:pt modelId="{4288822E-224D-41CD-A26D-E1FDE4D8BD19}" type="pres">
      <dgm:prSet presAssocID="{593FBBDD-5384-452B-B7DF-BE2377162E35}" presName="rootText" presStyleLbl="node4" presStyleIdx="13" presStyleCnt="23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2DF37B5-55E5-4B05-A7FC-46BC4560360B}" type="pres">
      <dgm:prSet presAssocID="{593FBBDD-5384-452B-B7DF-BE2377162E35}" presName="rootConnector" presStyleLbl="node4" presStyleIdx="13" presStyleCnt="23"/>
      <dgm:spPr/>
      <dgm:t>
        <a:bodyPr/>
        <a:lstStyle/>
        <a:p>
          <a:endParaRPr lang="fr-FR"/>
        </a:p>
      </dgm:t>
    </dgm:pt>
    <dgm:pt modelId="{E7F5EF41-9074-42B3-93F0-D5DCE79E28EB}" type="pres">
      <dgm:prSet presAssocID="{593FBBDD-5384-452B-B7DF-BE2377162E35}" presName="hierChild4" presStyleCnt="0"/>
      <dgm:spPr/>
    </dgm:pt>
    <dgm:pt modelId="{DDA8DE50-813C-4FA7-ACF2-258AB0E1C8EC}" type="pres">
      <dgm:prSet presAssocID="{593FBBDD-5384-452B-B7DF-BE2377162E35}" presName="hierChild5" presStyleCnt="0"/>
      <dgm:spPr/>
    </dgm:pt>
    <dgm:pt modelId="{47A61B12-1740-46F1-A571-2F507EB69A5F}" type="pres">
      <dgm:prSet presAssocID="{3D378324-C5EF-4DB2-9894-9AFDCFF9D52E}" presName="Name37" presStyleLbl="parChTrans1D4" presStyleIdx="14" presStyleCnt="23"/>
      <dgm:spPr/>
      <dgm:t>
        <a:bodyPr/>
        <a:lstStyle/>
        <a:p>
          <a:endParaRPr lang="fr-FR"/>
        </a:p>
      </dgm:t>
    </dgm:pt>
    <dgm:pt modelId="{DFB87000-8CB1-4266-90ED-8CFBD342CAB5}" type="pres">
      <dgm:prSet presAssocID="{A9D86D85-ACCE-44D8-8375-7542BD5FD616}" presName="hierRoot2" presStyleCnt="0">
        <dgm:presLayoutVars>
          <dgm:hierBranch val="init"/>
        </dgm:presLayoutVars>
      </dgm:prSet>
      <dgm:spPr/>
    </dgm:pt>
    <dgm:pt modelId="{BEE2CAC1-90D8-4CA7-9BFD-163097168F75}" type="pres">
      <dgm:prSet presAssocID="{A9D86D85-ACCE-44D8-8375-7542BD5FD616}" presName="rootComposite" presStyleCnt="0"/>
      <dgm:spPr/>
    </dgm:pt>
    <dgm:pt modelId="{5911B2B6-C661-4D15-8FB6-AFC472DE58C3}" type="pres">
      <dgm:prSet presAssocID="{A9D86D85-ACCE-44D8-8375-7542BD5FD616}" presName="rootText" presStyleLbl="node4" presStyleIdx="14" presStyleCnt="23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C3B54F6-4BA3-4562-B5D4-A7E6DB27847A}" type="pres">
      <dgm:prSet presAssocID="{A9D86D85-ACCE-44D8-8375-7542BD5FD616}" presName="rootConnector" presStyleLbl="node4" presStyleIdx="14" presStyleCnt="23"/>
      <dgm:spPr/>
      <dgm:t>
        <a:bodyPr/>
        <a:lstStyle/>
        <a:p>
          <a:endParaRPr lang="fr-FR"/>
        </a:p>
      </dgm:t>
    </dgm:pt>
    <dgm:pt modelId="{BD890F5C-D09D-4E75-8F0A-84A522A99F51}" type="pres">
      <dgm:prSet presAssocID="{A9D86D85-ACCE-44D8-8375-7542BD5FD616}" presName="hierChild4" presStyleCnt="0"/>
      <dgm:spPr/>
    </dgm:pt>
    <dgm:pt modelId="{6F7752DD-BBFE-41E3-B4B0-3B5682B4C490}" type="pres">
      <dgm:prSet presAssocID="{400B546E-1D34-4F62-9351-0E8D6E297D65}" presName="Name37" presStyleLbl="parChTrans1D4" presStyleIdx="15" presStyleCnt="23"/>
      <dgm:spPr/>
      <dgm:t>
        <a:bodyPr/>
        <a:lstStyle/>
        <a:p>
          <a:endParaRPr lang="fr-FR"/>
        </a:p>
      </dgm:t>
    </dgm:pt>
    <dgm:pt modelId="{09AAF8A2-97BB-418D-8AA0-DB4E7D482830}" type="pres">
      <dgm:prSet presAssocID="{096C9995-035B-4023-B93B-403627E8E9EA}" presName="hierRoot2" presStyleCnt="0">
        <dgm:presLayoutVars>
          <dgm:hierBranch val="init"/>
        </dgm:presLayoutVars>
      </dgm:prSet>
      <dgm:spPr/>
    </dgm:pt>
    <dgm:pt modelId="{DE759A34-7CB8-4C6F-828D-2C8013C60A4F}" type="pres">
      <dgm:prSet presAssocID="{096C9995-035B-4023-B93B-403627E8E9EA}" presName="rootComposite" presStyleCnt="0"/>
      <dgm:spPr/>
    </dgm:pt>
    <dgm:pt modelId="{970E1FCD-59B9-4045-AA5F-0CEA786542A7}" type="pres">
      <dgm:prSet presAssocID="{096C9995-035B-4023-B93B-403627E8E9EA}" presName="rootText" presStyleLbl="node4" presStyleIdx="15" presStyleCnt="23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09123B8-D012-4500-9371-16463985B3E5}" type="pres">
      <dgm:prSet presAssocID="{096C9995-035B-4023-B93B-403627E8E9EA}" presName="rootConnector" presStyleLbl="node4" presStyleIdx="15" presStyleCnt="23"/>
      <dgm:spPr/>
      <dgm:t>
        <a:bodyPr/>
        <a:lstStyle/>
        <a:p>
          <a:endParaRPr lang="fr-FR"/>
        </a:p>
      </dgm:t>
    </dgm:pt>
    <dgm:pt modelId="{B7FE4831-E6F6-4E01-9DCA-342892B45C7A}" type="pres">
      <dgm:prSet presAssocID="{096C9995-035B-4023-B93B-403627E8E9EA}" presName="hierChild4" presStyleCnt="0"/>
      <dgm:spPr/>
    </dgm:pt>
    <dgm:pt modelId="{DB5494F6-62CD-4E0A-8A3D-FD45EE10D3E5}" type="pres">
      <dgm:prSet presAssocID="{5FC35161-DCF5-4B58-878F-2B76CEDDAE16}" presName="Name37" presStyleLbl="parChTrans1D4" presStyleIdx="16" presStyleCnt="23"/>
      <dgm:spPr/>
      <dgm:t>
        <a:bodyPr/>
        <a:lstStyle/>
        <a:p>
          <a:endParaRPr lang="fr-FR"/>
        </a:p>
      </dgm:t>
    </dgm:pt>
    <dgm:pt modelId="{35C07560-BC37-42A7-B2C5-27094D0C00EA}" type="pres">
      <dgm:prSet presAssocID="{57A4BB77-A96C-425E-A49A-26690ECB252F}" presName="hierRoot2" presStyleCnt="0">
        <dgm:presLayoutVars>
          <dgm:hierBranch val="init"/>
        </dgm:presLayoutVars>
      </dgm:prSet>
      <dgm:spPr/>
    </dgm:pt>
    <dgm:pt modelId="{3DA356CC-E1C9-430C-83D0-846AF1C06387}" type="pres">
      <dgm:prSet presAssocID="{57A4BB77-A96C-425E-A49A-26690ECB252F}" presName="rootComposite" presStyleCnt="0"/>
      <dgm:spPr/>
    </dgm:pt>
    <dgm:pt modelId="{78B201CC-9235-450C-A4CD-20AD0FF6559C}" type="pres">
      <dgm:prSet presAssocID="{57A4BB77-A96C-425E-A49A-26690ECB252F}" presName="rootText" presStyleLbl="node4" presStyleIdx="16" presStyleCnt="23" custLinFactX="-65674" custLinFactNeighborX="-100000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0E8FC77-5A95-4003-A32E-BF352FE99C38}" type="pres">
      <dgm:prSet presAssocID="{57A4BB77-A96C-425E-A49A-26690ECB252F}" presName="rootConnector" presStyleLbl="node4" presStyleIdx="16" presStyleCnt="23"/>
      <dgm:spPr/>
      <dgm:t>
        <a:bodyPr/>
        <a:lstStyle/>
        <a:p>
          <a:endParaRPr lang="fr-FR"/>
        </a:p>
      </dgm:t>
    </dgm:pt>
    <dgm:pt modelId="{406B8C58-746E-4322-A9B8-F54CC0398D81}" type="pres">
      <dgm:prSet presAssocID="{57A4BB77-A96C-425E-A49A-26690ECB252F}" presName="hierChild4" presStyleCnt="0"/>
      <dgm:spPr/>
    </dgm:pt>
    <dgm:pt modelId="{7DDDE3D5-6A02-4839-9C9C-BD0D3F8531A3}" type="pres">
      <dgm:prSet presAssocID="{57A4BB77-A96C-425E-A49A-26690ECB252F}" presName="hierChild5" presStyleCnt="0"/>
      <dgm:spPr/>
    </dgm:pt>
    <dgm:pt modelId="{473090A7-7552-4335-B8BE-8B22F7354A2B}" type="pres">
      <dgm:prSet presAssocID="{45FA47E3-334D-455F-9A53-086C3785E1F6}" presName="Name37" presStyleLbl="parChTrans1D4" presStyleIdx="17" presStyleCnt="23"/>
      <dgm:spPr/>
      <dgm:t>
        <a:bodyPr/>
        <a:lstStyle/>
        <a:p>
          <a:endParaRPr lang="fr-FR"/>
        </a:p>
      </dgm:t>
    </dgm:pt>
    <dgm:pt modelId="{27569F41-BDE8-40D2-A1ED-9243F057783E}" type="pres">
      <dgm:prSet presAssocID="{EB1822F8-C874-4F45-A059-48F269CAC8EB}" presName="hierRoot2" presStyleCnt="0">
        <dgm:presLayoutVars>
          <dgm:hierBranch val="init"/>
        </dgm:presLayoutVars>
      </dgm:prSet>
      <dgm:spPr/>
    </dgm:pt>
    <dgm:pt modelId="{2370363C-47F9-4403-821C-3A01C5F2C0A6}" type="pres">
      <dgm:prSet presAssocID="{EB1822F8-C874-4F45-A059-48F269CAC8EB}" presName="rootComposite" presStyleCnt="0"/>
      <dgm:spPr/>
    </dgm:pt>
    <dgm:pt modelId="{1554FB7B-C889-4C24-AE6D-5F030F2CC824}" type="pres">
      <dgm:prSet presAssocID="{EB1822F8-C874-4F45-A059-48F269CAC8EB}" presName="rootText" presStyleLbl="node4" presStyleIdx="17" presStyleCnt="23" custLinFactX="-65674" custLinFactNeighborX="-100000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3CC503-8864-4C11-8401-F9DF0AF4FBB8}" type="pres">
      <dgm:prSet presAssocID="{EB1822F8-C874-4F45-A059-48F269CAC8EB}" presName="rootConnector" presStyleLbl="node4" presStyleIdx="17" presStyleCnt="23"/>
      <dgm:spPr/>
      <dgm:t>
        <a:bodyPr/>
        <a:lstStyle/>
        <a:p>
          <a:endParaRPr lang="fr-FR"/>
        </a:p>
      </dgm:t>
    </dgm:pt>
    <dgm:pt modelId="{4D5730A8-DBF5-495C-B32A-4B9405DC4657}" type="pres">
      <dgm:prSet presAssocID="{EB1822F8-C874-4F45-A059-48F269CAC8EB}" presName="hierChild4" presStyleCnt="0"/>
      <dgm:spPr/>
    </dgm:pt>
    <dgm:pt modelId="{700C8E3D-3F05-4C86-822F-4B4FE4C74C2B}" type="pres">
      <dgm:prSet presAssocID="{EB1822F8-C874-4F45-A059-48F269CAC8EB}" presName="hierChild5" presStyleCnt="0"/>
      <dgm:spPr/>
    </dgm:pt>
    <dgm:pt modelId="{A819BD62-CB54-491A-A083-26D81BFB33C8}" type="pres">
      <dgm:prSet presAssocID="{096C9995-035B-4023-B93B-403627E8E9EA}" presName="hierChild5" presStyleCnt="0"/>
      <dgm:spPr/>
    </dgm:pt>
    <dgm:pt modelId="{43AE7CF9-50B4-4D27-9F7B-D15174A60C74}" type="pres">
      <dgm:prSet presAssocID="{279E6A38-E7CA-461A-A20D-C02FD64EE822}" presName="Name37" presStyleLbl="parChTrans1D4" presStyleIdx="18" presStyleCnt="23"/>
      <dgm:spPr/>
      <dgm:t>
        <a:bodyPr/>
        <a:lstStyle/>
        <a:p>
          <a:endParaRPr lang="fr-FR"/>
        </a:p>
      </dgm:t>
    </dgm:pt>
    <dgm:pt modelId="{21495262-D8F1-478F-AC05-BE47A1D43023}" type="pres">
      <dgm:prSet presAssocID="{110C9FDD-3FB8-4AA3-B96A-2FBFFA8E3CE5}" presName="hierRoot2" presStyleCnt="0">
        <dgm:presLayoutVars>
          <dgm:hierBranch val="init"/>
        </dgm:presLayoutVars>
      </dgm:prSet>
      <dgm:spPr/>
    </dgm:pt>
    <dgm:pt modelId="{408E476B-8B22-4A27-B93F-9A033EBD3826}" type="pres">
      <dgm:prSet presAssocID="{110C9FDD-3FB8-4AA3-B96A-2FBFFA8E3CE5}" presName="rootComposite" presStyleCnt="0"/>
      <dgm:spPr/>
    </dgm:pt>
    <dgm:pt modelId="{902049F8-22DE-42FC-8326-A1316A3DC36B}" type="pres">
      <dgm:prSet presAssocID="{110C9FDD-3FB8-4AA3-B96A-2FBFFA8E3CE5}" presName="rootText" presStyleLbl="node4" presStyleIdx="18" presStyleCnt="23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733A745-C1DF-4F79-83AF-74D78092BDC9}" type="pres">
      <dgm:prSet presAssocID="{110C9FDD-3FB8-4AA3-B96A-2FBFFA8E3CE5}" presName="rootConnector" presStyleLbl="node4" presStyleIdx="18" presStyleCnt="23"/>
      <dgm:spPr/>
      <dgm:t>
        <a:bodyPr/>
        <a:lstStyle/>
        <a:p>
          <a:endParaRPr lang="fr-FR"/>
        </a:p>
      </dgm:t>
    </dgm:pt>
    <dgm:pt modelId="{342514DC-856E-4095-BBC3-939AD0F841D1}" type="pres">
      <dgm:prSet presAssocID="{110C9FDD-3FB8-4AA3-B96A-2FBFFA8E3CE5}" presName="hierChild4" presStyleCnt="0"/>
      <dgm:spPr/>
    </dgm:pt>
    <dgm:pt modelId="{EC40EDA9-0756-45E6-BBF9-28EF80082336}" type="pres">
      <dgm:prSet presAssocID="{63BD6F11-98CA-4D59-84AB-A79780F02789}" presName="Name37" presStyleLbl="parChTrans1D4" presStyleIdx="19" presStyleCnt="23"/>
      <dgm:spPr/>
      <dgm:t>
        <a:bodyPr/>
        <a:lstStyle/>
        <a:p>
          <a:endParaRPr lang="fr-FR"/>
        </a:p>
      </dgm:t>
    </dgm:pt>
    <dgm:pt modelId="{5D4A1539-0AE2-4AD6-AD5F-8EFDD4007758}" type="pres">
      <dgm:prSet presAssocID="{5143A2C7-B3B1-4C41-BB01-137D9A434414}" presName="hierRoot2" presStyleCnt="0">
        <dgm:presLayoutVars>
          <dgm:hierBranch val="init"/>
        </dgm:presLayoutVars>
      </dgm:prSet>
      <dgm:spPr/>
    </dgm:pt>
    <dgm:pt modelId="{0090CEBE-2FFB-4333-93CD-2A2EE2019199}" type="pres">
      <dgm:prSet presAssocID="{5143A2C7-B3B1-4C41-BB01-137D9A434414}" presName="rootComposite" presStyleCnt="0"/>
      <dgm:spPr/>
    </dgm:pt>
    <dgm:pt modelId="{EE2E6876-6AE7-473E-BD9D-7C422DCACB61}" type="pres">
      <dgm:prSet presAssocID="{5143A2C7-B3B1-4C41-BB01-137D9A434414}" presName="rootText" presStyleLbl="node4" presStyleIdx="19" presStyleCnt="23" custScaleX="128329" custScaleY="113250" custLinFactNeighborX="30381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9C22D54-25BB-42C5-8FC6-EA74192C8E8B}" type="pres">
      <dgm:prSet presAssocID="{5143A2C7-B3B1-4C41-BB01-137D9A434414}" presName="rootConnector" presStyleLbl="node4" presStyleIdx="19" presStyleCnt="23"/>
      <dgm:spPr/>
      <dgm:t>
        <a:bodyPr/>
        <a:lstStyle/>
        <a:p>
          <a:endParaRPr lang="fr-FR"/>
        </a:p>
      </dgm:t>
    </dgm:pt>
    <dgm:pt modelId="{477A06D7-87C2-4D03-8A99-B129779ABE63}" type="pres">
      <dgm:prSet presAssocID="{5143A2C7-B3B1-4C41-BB01-137D9A434414}" presName="hierChild4" presStyleCnt="0"/>
      <dgm:spPr/>
    </dgm:pt>
    <dgm:pt modelId="{4CF60B8C-86FA-4C95-9534-2EEB6466FDD7}" type="pres">
      <dgm:prSet presAssocID="{5143A2C7-B3B1-4C41-BB01-137D9A434414}" presName="hierChild5" presStyleCnt="0"/>
      <dgm:spPr/>
    </dgm:pt>
    <dgm:pt modelId="{65324252-168C-4866-8009-8C4A9684B016}" type="pres">
      <dgm:prSet presAssocID="{44BDED4F-1DFD-400E-A0BF-B53310F18E8D}" presName="Name37" presStyleLbl="parChTrans1D4" presStyleIdx="20" presStyleCnt="23"/>
      <dgm:spPr/>
      <dgm:t>
        <a:bodyPr/>
        <a:lstStyle/>
        <a:p>
          <a:endParaRPr lang="fr-FR"/>
        </a:p>
      </dgm:t>
    </dgm:pt>
    <dgm:pt modelId="{62BCA2B9-3501-4AFC-BFA6-34EE85CDA479}" type="pres">
      <dgm:prSet presAssocID="{207C3A9C-C372-40CB-BA8A-11FF10857425}" presName="hierRoot2" presStyleCnt="0">
        <dgm:presLayoutVars>
          <dgm:hierBranch val="init"/>
        </dgm:presLayoutVars>
      </dgm:prSet>
      <dgm:spPr/>
    </dgm:pt>
    <dgm:pt modelId="{7A1B1BBF-20B8-4C9E-A922-56F7D196DD67}" type="pres">
      <dgm:prSet presAssocID="{207C3A9C-C372-40CB-BA8A-11FF10857425}" presName="rootComposite" presStyleCnt="0"/>
      <dgm:spPr/>
    </dgm:pt>
    <dgm:pt modelId="{D8D41D08-A4A6-4EC1-BB97-9D670E6832F5}" type="pres">
      <dgm:prSet presAssocID="{207C3A9C-C372-40CB-BA8A-11FF10857425}" presName="rootText" presStyleLbl="node4" presStyleIdx="20" presStyleCnt="23" custScaleX="108863" custScaleY="90571" custLinFactNeighborX="30381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1E1543-56B9-4839-AF3A-1B0CA93F8A19}" type="pres">
      <dgm:prSet presAssocID="{207C3A9C-C372-40CB-BA8A-11FF10857425}" presName="rootConnector" presStyleLbl="node4" presStyleIdx="20" presStyleCnt="23"/>
      <dgm:spPr/>
      <dgm:t>
        <a:bodyPr/>
        <a:lstStyle/>
        <a:p>
          <a:endParaRPr lang="fr-FR"/>
        </a:p>
      </dgm:t>
    </dgm:pt>
    <dgm:pt modelId="{4D62BC38-2AC8-4657-9B5F-4776EB2D8BA3}" type="pres">
      <dgm:prSet presAssocID="{207C3A9C-C372-40CB-BA8A-11FF10857425}" presName="hierChild4" presStyleCnt="0"/>
      <dgm:spPr/>
    </dgm:pt>
    <dgm:pt modelId="{5412C2E0-06D0-4C00-B1F9-C11B8CC171B0}" type="pres">
      <dgm:prSet presAssocID="{207C3A9C-C372-40CB-BA8A-11FF10857425}" presName="hierChild5" presStyleCnt="0"/>
      <dgm:spPr/>
    </dgm:pt>
    <dgm:pt modelId="{9542CBC7-15AA-4ECB-8962-FE44302006F4}" type="pres">
      <dgm:prSet presAssocID="{B074CA0D-1B35-456E-A14D-C1C8986F97B9}" presName="Name37" presStyleLbl="parChTrans1D4" presStyleIdx="21" presStyleCnt="23"/>
      <dgm:spPr/>
      <dgm:t>
        <a:bodyPr/>
        <a:lstStyle/>
        <a:p>
          <a:endParaRPr lang="fr-FR"/>
        </a:p>
      </dgm:t>
    </dgm:pt>
    <dgm:pt modelId="{CA177F6A-FA51-4E2F-9349-0E1449D3F86C}" type="pres">
      <dgm:prSet presAssocID="{1F595FB0-D33A-4485-BD65-6BF0AC5399E1}" presName="hierRoot2" presStyleCnt="0">
        <dgm:presLayoutVars>
          <dgm:hierBranch val="init"/>
        </dgm:presLayoutVars>
      </dgm:prSet>
      <dgm:spPr/>
    </dgm:pt>
    <dgm:pt modelId="{EB78BBB4-264F-414F-B6F9-E5B196927B6D}" type="pres">
      <dgm:prSet presAssocID="{1F595FB0-D33A-4485-BD65-6BF0AC5399E1}" presName="rootComposite" presStyleCnt="0"/>
      <dgm:spPr/>
    </dgm:pt>
    <dgm:pt modelId="{3164B74B-47A1-47B4-89B0-16C81E01C826}" type="pres">
      <dgm:prSet presAssocID="{1F595FB0-D33A-4485-BD65-6BF0AC5399E1}" presName="rootText" presStyleLbl="node4" presStyleIdx="21" presStyleCnt="23" custScaleX="175409" custScaleY="99241" custLinFactNeighborX="30381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55271F9-F6A1-4BC7-93C1-95A1A071FEC6}" type="pres">
      <dgm:prSet presAssocID="{1F595FB0-D33A-4485-BD65-6BF0AC5399E1}" presName="rootConnector" presStyleLbl="node4" presStyleIdx="21" presStyleCnt="23"/>
      <dgm:spPr/>
      <dgm:t>
        <a:bodyPr/>
        <a:lstStyle/>
        <a:p>
          <a:endParaRPr lang="fr-FR"/>
        </a:p>
      </dgm:t>
    </dgm:pt>
    <dgm:pt modelId="{05322F28-CD95-4438-90FE-973C891BC64F}" type="pres">
      <dgm:prSet presAssocID="{1F595FB0-D33A-4485-BD65-6BF0AC5399E1}" presName="hierChild4" presStyleCnt="0"/>
      <dgm:spPr/>
    </dgm:pt>
    <dgm:pt modelId="{17210EB6-80BE-4C8E-ACD6-2B62B074737C}" type="pres">
      <dgm:prSet presAssocID="{1F595FB0-D33A-4485-BD65-6BF0AC5399E1}" presName="hierChild5" presStyleCnt="0"/>
      <dgm:spPr/>
    </dgm:pt>
    <dgm:pt modelId="{566FE24B-A6AB-44F3-96D1-F2D7538FAAEE}" type="pres">
      <dgm:prSet presAssocID="{110C9FDD-3FB8-4AA3-B96A-2FBFFA8E3CE5}" presName="hierChild5" presStyleCnt="0"/>
      <dgm:spPr/>
    </dgm:pt>
    <dgm:pt modelId="{EA02F7E2-7754-42EE-A4F8-F079370B2793}" type="pres">
      <dgm:prSet presAssocID="{2BE1520F-30A8-4DAD-BCEA-D142F7F172D5}" presName="Name37" presStyleLbl="parChTrans1D4" presStyleIdx="22" presStyleCnt="23"/>
      <dgm:spPr/>
      <dgm:t>
        <a:bodyPr/>
        <a:lstStyle/>
        <a:p>
          <a:endParaRPr lang="fr-FR"/>
        </a:p>
      </dgm:t>
    </dgm:pt>
    <dgm:pt modelId="{54AF96DA-8135-425F-A246-850ADA8AFA14}" type="pres">
      <dgm:prSet presAssocID="{45A5333B-457B-432D-A397-F4627E8111D7}" presName="hierRoot2" presStyleCnt="0">
        <dgm:presLayoutVars>
          <dgm:hierBranch val="init"/>
        </dgm:presLayoutVars>
      </dgm:prSet>
      <dgm:spPr/>
    </dgm:pt>
    <dgm:pt modelId="{7ECA95F1-36E0-4024-A175-FC87A0D02497}" type="pres">
      <dgm:prSet presAssocID="{45A5333B-457B-432D-A397-F4627E8111D7}" presName="rootComposite" presStyleCnt="0"/>
      <dgm:spPr/>
    </dgm:pt>
    <dgm:pt modelId="{49057F19-F2F3-4CFF-A4D8-107A8789E7E7}" type="pres">
      <dgm:prSet presAssocID="{45A5333B-457B-432D-A397-F4627E8111D7}" presName="rootText" presStyleLbl="node4" presStyleIdx="22" presStyleCnt="23" custLinFactNeighborY="793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7C9C23A-42C1-45BA-B8AB-2E725FE36C8C}" type="pres">
      <dgm:prSet presAssocID="{45A5333B-457B-432D-A397-F4627E8111D7}" presName="rootConnector" presStyleLbl="node4" presStyleIdx="22" presStyleCnt="23"/>
      <dgm:spPr/>
      <dgm:t>
        <a:bodyPr/>
        <a:lstStyle/>
        <a:p>
          <a:endParaRPr lang="fr-FR"/>
        </a:p>
      </dgm:t>
    </dgm:pt>
    <dgm:pt modelId="{02729CAA-AFBE-4D66-A71E-75C905E015B1}" type="pres">
      <dgm:prSet presAssocID="{45A5333B-457B-432D-A397-F4627E8111D7}" presName="hierChild4" presStyleCnt="0"/>
      <dgm:spPr/>
    </dgm:pt>
    <dgm:pt modelId="{FADD66E1-390E-4BEB-A104-72111C3AC6F6}" type="pres">
      <dgm:prSet presAssocID="{45A5333B-457B-432D-A397-F4627E8111D7}" presName="hierChild5" presStyleCnt="0"/>
      <dgm:spPr/>
    </dgm:pt>
    <dgm:pt modelId="{20CCF458-6FD2-4C0B-BC85-956539BCB661}" type="pres">
      <dgm:prSet presAssocID="{A9D86D85-ACCE-44D8-8375-7542BD5FD616}" presName="hierChild5" presStyleCnt="0"/>
      <dgm:spPr/>
    </dgm:pt>
    <dgm:pt modelId="{A906D4E4-A9B4-4DF1-9886-70C76A5D5527}" type="pres">
      <dgm:prSet presAssocID="{52D903AC-62DB-4370-AFF6-B614A1C437D3}" presName="hierChild5" presStyleCnt="0"/>
      <dgm:spPr/>
    </dgm:pt>
    <dgm:pt modelId="{C652E079-E9D6-449E-89FD-34112EC4843D}" type="pres">
      <dgm:prSet presAssocID="{9ED38FCF-A34E-4A08-A2FB-F5D09FDAC3CE}" presName="hierChild5" presStyleCnt="0"/>
      <dgm:spPr/>
    </dgm:pt>
    <dgm:pt modelId="{1F6320EE-4588-4D1A-ABB6-0B25E2A2AE1D}" type="pres">
      <dgm:prSet presAssocID="{13B56DA6-893F-44B9-BC82-B938AD26573C}" presName="Name37" presStyleLbl="parChTrans1D3" presStyleIdx="1" presStyleCnt="2"/>
      <dgm:spPr/>
      <dgm:t>
        <a:bodyPr/>
        <a:lstStyle/>
        <a:p>
          <a:endParaRPr lang="fr-FR"/>
        </a:p>
      </dgm:t>
    </dgm:pt>
    <dgm:pt modelId="{F9A7D016-82E5-40BC-8370-51904B18DFFE}" type="pres">
      <dgm:prSet presAssocID="{35DFCE77-3561-4C5C-9DB0-709DC1181493}" presName="hierRoot2" presStyleCnt="0">
        <dgm:presLayoutVars>
          <dgm:hierBranch val="init"/>
        </dgm:presLayoutVars>
      </dgm:prSet>
      <dgm:spPr/>
    </dgm:pt>
    <dgm:pt modelId="{8385F05D-F3EF-48AB-9026-CEC32A23B55D}" type="pres">
      <dgm:prSet presAssocID="{35DFCE77-3561-4C5C-9DB0-709DC1181493}" presName="rootComposite" presStyleCnt="0"/>
      <dgm:spPr/>
    </dgm:pt>
    <dgm:pt modelId="{AA55E9D1-CA90-42AD-ACBD-995272C2EBD9}" type="pres">
      <dgm:prSet presAssocID="{35DFCE77-3561-4C5C-9DB0-709DC1181493}" presName="rootText" presStyleLbl="node3" presStyleIdx="1" presStyleCnt="2" custScaleX="205619" custScaleY="133092" custLinFactNeighborY="-356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1F1F59-22C7-4AB5-9B85-0D2DFE96EABE}" type="pres">
      <dgm:prSet presAssocID="{35DFCE77-3561-4C5C-9DB0-709DC1181493}" presName="rootConnector" presStyleLbl="node3" presStyleIdx="1" presStyleCnt="2"/>
      <dgm:spPr/>
      <dgm:t>
        <a:bodyPr/>
        <a:lstStyle/>
        <a:p>
          <a:endParaRPr lang="fr-FR"/>
        </a:p>
      </dgm:t>
    </dgm:pt>
    <dgm:pt modelId="{EBA70563-BABA-4C62-B3B1-3EE7AFDB5226}" type="pres">
      <dgm:prSet presAssocID="{35DFCE77-3561-4C5C-9DB0-709DC1181493}" presName="hierChild4" presStyleCnt="0"/>
      <dgm:spPr/>
    </dgm:pt>
    <dgm:pt modelId="{272967CC-DA2E-402C-B2E3-B9AFB4BEA5DD}" type="pres">
      <dgm:prSet presAssocID="{35DFCE77-3561-4C5C-9DB0-709DC1181493}" presName="hierChild5" presStyleCnt="0"/>
      <dgm:spPr/>
    </dgm:pt>
    <dgm:pt modelId="{1BEC5258-8CD8-43C3-AD7A-52D471692FD8}" type="pres">
      <dgm:prSet presAssocID="{7C7281BD-5D0D-4F7E-928D-80A61F05182C}" presName="hierChild5" presStyleCnt="0"/>
      <dgm:spPr/>
    </dgm:pt>
    <dgm:pt modelId="{0ADD7E09-7925-4322-99A6-3AF64E5F5796}" type="pres">
      <dgm:prSet presAssocID="{D25379F8-D9E5-44C3-A8D3-FD358674A25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AFAF7B2A-D384-4530-98AD-F674F0D30902}" type="pres">
      <dgm:prSet presAssocID="{32F84EAC-DBD6-4EF4-9806-24BE57CA7229}" presName="hierRoot2" presStyleCnt="0">
        <dgm:presLayoutVars>
          <dgm:hierBranch val="init"/>
        </dgm:presLayoutVars>
      </dgm:prSet>
      <dgm:spPr/>
    </dgm:pt>
    <dgm:pt modelId="{D8134BBB-BE46-4317-A1FA-9D379A7D490A}" type="pres">
      <dgm:prSet presAssocID="{32F84EAC-DBD6-4EF4-9806-24BE57CA7229}" presName="rootComposite" presStyleCnt="0"/>
      <dgm:spPr/>
    </dgm:pt>
    <dgm:pt modelId="{29D4A118-2290-4CA0-8891-721A60EDCF8A}" type="pres">
      <dgm:prSet presAssocID="{32F84EAC-DBD6-4EF4-9806-24BE57CA7229}" presName="rootText" presStyleLbl="node2" presStyleIdx="1" presStyleCnt="2" custScaleX="326431" custScaleY="114752" custLinFactNeighborY="-5444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43E4D5-9185-4E87-87BA-AD75216A4B8D}" type="pres">
      <dgm:prSet presAssocID="{32F84EAC-DBD6-4EF4-9806-24BE57CA7229}" presName="rootConnector" presStyleLbl="node2" presStyleIdx="1" presStyleCnt="2"/>
      <dgm:spPr/>
      <dgm:t>
        <a:bodyPr/>
        <a:lstStyle/>
        <a:p>
          <a:endParaRPr lang="fr-FR"/>
        </a:p>
      </dgm:t>
    </dgm:pt>
    <dgm:pt modelId="{C25F29FD-A548-48FD-A039-796B8BD9F03D}" type="pres">
      <dgm:prSet presAssocID="{32F84EAC-DBD6-4EF4-9806-24BE57CA7229}" presName="hierChild4" presStyleCnt="0"/>
      <dgm:spPr/>
    </dgm:pt>
    <dgm:pt modelId="{5BACB521-A2F4-47BE-B9BB-6777823A60FA}" type="pres">
      <dgm:prSet presAssocID="{32F84EAC-DBD6-4EF4-9806-24BE57CA7229}" presName="hierChild5" presStyleCnt="0"/>
      <dgm:spPr/>
    </dgm:pt>
    <dgm:pt modelId="{D561D3D9-7278-40ED-BE14-73140215BB5E}" type="pres">
      <dgm:prSet presAssocID="{0750A991-62B5-465C-BE0E-93918D500E8E}" presName="hierChild3" presStyleCnt="0"/>
      <dgm:spPr/>
    </dgm:pt>
  </dgm:ptLst>
  <dgm:cxnLst>
    <dgm:cxn modelId="{916CAB58-CFEB-4BBF-B514-921E2C22087A}" type="presOf" srcId="{AEA5B351-F0CA-48FF-9D12-F713D9C81809}" destId="{6DE0A04A-CD00-403A-95A9-D2CE2FEE35D0}" srcOrd="0" destOrd="0" presId="urn:microsoft.com/office/officeart/2005/8/layout/orgChart1"/>
    <dgm:cxn modelId="{07E86326-66D9-4314-B8F1-DF83BF6CEA68}" srcId="{0750A991-62B5-465C-BE0E-93918D500E8E}" destId="{32F84EAC-DBD6-4EF4-9806-24BE57CA7229}" srcOrd="1" destOrd="0" parTransId="{D25379F8-D9E5-44C3-A8D3-FD358674A25D}" sibTransId="{B07EF34B-F420-4A77-9584-1CC52FF531B8}"/>
    <dgm:cxn modelId="{3D6CEF9E-9147-4A5B-A8EF-02C6612C36DE}" type="presOf" srcId="{15DA823A-1B53-494E-8558-3930C9391C03}" destId="{0CE2F05B-987B-4F3C-8C05-960E21451D41}" srcOrd="0" destOrd="0" presId="urn:microsoft.com/office/officeart/2005/8/layout/orgChart1"/>
    <dgm:cxn modelId="{62F9438E-6C87-44BA-82DE-EF111066C3F8}" type="presOf" srcId="{EB1822F8-C874-4F45-A059-48F269CAC8EB}" destId="{1554FB7B-C889-4C24-AE6D-5F030F2CC824}" srcOrd="0" destOrd="0" presId="urn:microsoft.com/office/officeart/2005/8/layout/orgChart1"/>
    <dgm:cxn modelId="{6C107CBC-130C-461A-9B96-5AD364DDBBB3}" type="presOf" srcId="{5EAF8A2A-FBDC-4CAC-9C25-500E6C953F71}" destId="{E49B5203-B194-4ADE-ACB9-B49976B69EF1}" srcOrd="1" destOrd="0" presId="urn:microsoft.com/office/officeart/2005/8/layout/orgChart1"/>
    <dgm:cxn modelId="{A47E98C1-62B0-4406-9414-1631A988EE33}" type="presOf" srcId="{F27CEA9B-68A2-4F72-B547-CE5A92E69C99}" destId="{DA29DE5F-70FF-4DE8-8857-8EF466AB912B}" srcOrd="1" destOrd="0" presId="urn:microsoft.com/office/officeart/2005/8/layout/orgChart1"/>
    <dgm:cxn modelId="{D2C36C87-2849-4D6B-8DBE-300173468E96}" type="presOf" srcId="{096C9995-035B-4023-B93B-403627E8E9EA}" destId="{D09123B8-D012-4500-9371-16463985B3E5}" srcOrd="1" destOrd="0" presId="urn:microsoft.com/office/officeart/2005/8/layout/orgChart1"/>
    <dgm:cxn modelId="{911FC341-9F8C-45F8-8E0F-A2F47AFD67CD}" srcId="{F513335C-B5DB-4D89-B058-FBFCDD9F04F5}" destId="{0750A991-62B5-465C-BE0E-93918D500E8E}" srcOrd="0" destOrd="0" parTransId="{22DE2D14-D96D-4584-8D2A-DCDD9ED6DCF9}" sibTransId="{519B6DD3-D971-4754-93B4-A2913C75E78A}"/>
    <dgm:cxn modelId="{59F7C13E-FE40-491B-8258-5DB647381CF7}" type="presOf" srcId="{6338D949-9C75-4375-BC36-80F9C7952F1A}" destId="{E44A13C0-5AD8-43BF-896E-9884437638A6}" srcOrd="1" destOrd="0" presId="urn:microsoft.com/office/officeart/2005/8/layout/orgChart1"/>
    <dgm:cxn modelId="{B50C2863-1251-42AB-B52C-F84B65C5FB05}" type="presOf" srcId="{7F213567-5CDE-4996-B6B0-A1479EB6DD33}" destId="{95DA0936-6600-4ED0-A57F-DF39008EE817}" srcOrd="1" destOrd="0" presId="urn:microsoft.com/office/officeart/2005/8/layout/orgChart1"/>
    <dgm:cxn modelId="{05EA4EDC-C184-4EEE-8BCD-23E9F7B2A959}" type="presOf" srcId="{63BD6F11-98CA-4D59-84AB-A79780F02789}" destId="{EC40EDA9-0756-45E6-BBF9-28EF80082336}" srcOrd="0" destOrd="0" presId="urn:microsoft.com/office/officeart/2005/8/layout/orgChart1"/>
    <dgm:cxn modelId="{B47B8A7D-34C9-428B-A079-2F54357B1B58}" type="presOf" srcId="{29FEA658-9976-4F2E-A87B-3A0C9B9DB13B}" destId="{FB3AE063-D3BE-4F42-B3F6-0A44F16DDCA0}" srcOrd="0" destOrd="0" presId="urn:microsoft.com/office/officeart/2005/8/layout/orgChart1"/>
    <dgm:cxn modelId="{2DF1A6E2-1775-4590-B2A8-D0FFB13ED684}" type="presOf" srcId="{096C9995-035B-4023-B93B-403627E8E9EA}" destId="{970E1FCD-59B9-4045-AA5F-0CEA786542A7}" srcOrd="0" destOrd="0" presId="urn:microsoft.com/office/officeart/2005/8/layout/orgChart1"/>
    <dgm:cxn modelId="{B663D3D9-73E7-4818-A89D-64CF212D8C29}" srcId="{9ED38FCF-A34E-4A08-A2FB-F5D09FDAC3CE}" destId="{F9C656C5-D4A3-4BB2-8D19-42B1FC7249F7}" srcOrd="0" destOrd="0" parTransId="{D1EC31C1-40B4-459D-858D-7EFC340F0267}" sibTransId="{0EB0C308-773B-43A1-ACA9-8DBA8893318C}"/>
    <dgm:cxn modelId="{7A285121-FADE-4FFE-AC80-47B4C259E305}" type="presOf" srcId="{52D903AC-62DB-4370-AFF6-B614A1C437D3}" destId="{3B991580-7151-4946-901D-1BDF4669722C}" srcOrd="1" destOrd="0" presId="urn:microsoft.com/office/officeart/2005/8/layout/orgChart1"/>
    <dgm:cxn modelId="{F3E5D22D-E581-4510-980E-B37E1D9EFB1A}" type="presOf" srcId="{AFC8C5B6-3D51-4BAD-8230-5BA059FA020F}" destId="{575D0AC9-466B-42AD-96ED-2FE101D5AD93}" srcOrd="0" destOrd="0" presId="urn:microsoft.com/office/officeart/2005/8/layout/orgChart1"/>
    <dgm:cxn modelId="{FE7C1A1B-4FD4-408E-A424-7E112157C026}" type="presOf" srcId="{7F213567-5CDE-4996-B6B0-A1479EB6DD33}" destId="{D0755E70-BB38-49B9-956B-2EBDA1D43B30}" srcOrd="0" destOrd="0" presId="urn:microsoft.com/office/officeart/2005/8/layout/orgChart1"/>
    <dgm:cxn modelId="{D8961CB4-8477-4BE2-969F-2F36909999AF}" srcId="{6338D949-9C75-4375-BC36-80F9C7952F1A}" destId="{BB1EB246-EFF4-4450-BE26-81AA5F12D5FA}" srcOrd="0" destOrd="0" parTransId="{285BF91B-7D11-49EA-B23B-B82DE6C6A9C2}" sibTransId="{6AC5ACD1-46C9-4F4B-917D-A0E86A5FE6D2}"/>
    <dgm:cxn modelId="{40581CD8-0DDF-4AEF-93E1-33356F2C6B40}" type="presOf" srcId="{7C7281BD-5D0D-4F7E-928D-80A61F05182C}" destId="{3757D1CE-81F0-46DA-A9FC-ACF09EFEC69D}" srcOrd="1" destOrd="0" presId="urn:microsoft.com/office/officeart/2005/8/layout/orgChart1"/>
    <dgm:cxn modelId="{81B6375E-4402-4177-B57C-E78D233E628A}" type="presOf" srcId="{9AB7D3F4-5722-4C85-9974-84A0CD1D2F05}" destId="{3C34E1B0-297C-4472-85D9-542FF62526FD}" srcOrd="0" destOrd="0" presId="urn:microsoft.com/office/officeart/2005/8/layout/orgChart1"/>
    <dgm:cxn modelId="{1791F068-A38A-4D67-8D9F-7E8CA4B24B9F}" type="presOf" srcId="{F27CEA9B-68A2-4F72-B547-CE5A92E69C99}" destId="{40D250F6-D320-4AB1-B7B8-996238C95E4A}" srcOrd="0" destOrd="0" presId="urn:microsoft.com/office/officeart/2005/8/layout/orgChart1"/>
    <dgm:cxn modelId="{8B7D6AEA-2C6B-4E1E-AB94-03AA1EC2E512}" srcId="{52D903AC-62DB-4370-AFF6-B614A1C437D3}" destId="{7F213567-5CDE-4996-B6B0-A1479EB6DD33}" srcOrd="0" destOrd="0" parTransId="{B1AAE732-5540-4E6E-A2A8-E87AC667AFF8}" sibTransId="{E19469F6-50B6-42C1-8B19-5A592AA10AC6}"/>
    <dgm:cxn modelId="{BAA917C4-020F-40C6-A426-FE1745FBCE01}" srcId="{6338D949-9C75-4375-BC36-80F9C7952F1A}" destId="{ED36085C-7D1F-4701-8C8C-E922F3C2ED24}" srcOrd="1" destOrd="0" parTransId="{57DE12C0-AD66-42BB-8676-6C4D871A0E54}" sibTransId="{DD5AEFBE-1F5E-4CF9-8BCC-B2DA2A4E72ED}"/>
    <dgm:cxn modelId="{9322A6A7-9946-4621-AAA3-389899CEB59F}" srcId="{110C9FDD-3FB8-4AA3-B96A-2FBFFA8E3CE5}" destId="{207C3A9C-C372-40CB-BA8A-11FF10857425}" srcOrd="1" destOrd="0" parTransId="{44BDED4F-1DFD-400E-A0BF-B53310F18E8D}" sibTransId="{032B65AC-E84F-4CFD-8177-04F37C75D791}"/>
    <dgm:cxn modelId="{463A6F86-367D-48EB-A70B-D0BD6F8E296C}" srcId="{52D903AC-62DB-4370-AFF6-B614A1C437D3}" destId="{A9D86D85-ACCE-44D8-8375-7542BD5FD616}" srcOrd="2" destOrd="0" parTransId="{3D378324-C5EF-4DB2-9894-9AFDCFF9D52E}" sibTransId="{09901E94-8761-457F-848A-CAEC013086F8}"/>
    <dgm:cxn modelId="{3AA46D30-5BF2-4A70-A634-4C07B16C1514}" type="presOf" srcId="{5143A2C7-B3B1-4C41-BB01-137D9A434414}" destId="{E9C22D54-25BB-42C5-8FC6-EA74192C8E8B}" srcOrd="1" destOrd="0" presId="urn:microsoft.com/office/officeart/2005/8/layout/orgChart1"/>
    <dgm:cxn modelId="{2243779B-79CE-4D98-AF05-DF40B7514C0C}" type="presOf" srcId="{15EFB83E-25A3-43CE-851D-CABD0329C0C4}" destId="{2ABE1ECA-3530-46C3-AD14-0DB6F83E7E4C}" srcOrd="0" destOrd="0" presId="urn:microsoft.com/office/officeart/2005/8/layout/orgChart1"/>
    <dgm:cxn modelId="{AE67C3E9-3247-40A2-95E4-66FEE7C537E0}" type="presOf" srcId="{32F84EAC-DBD6-4EF4-9806-24BE57CA7229}" destId="{29D4A118-2290-4CA0-8891-721A60EDCF8A}" srcOrd="0" destOrd="0" presId="urn:microsoft.com/office/officeart/2005/8/layout/orgChart1"/>
    <dgm:cxn modelId="{BA519A0C-AA11-4D64-B564-DF60B3BCE41F}" srcId="{6338D949-9C75-4375-BC36-80F9C7952F1A}" destId="{D5DE3BDA-7DD5-45C0-9C1B-1C6F86FB0A5A}" srcOrd="3" destOrd="0" parTransId="{AEA5B351-F0CA-48FF-9D12-F713D9C81809}" sibTransId="{20D26939-3672-4124-82B8-532230540AB4}"/>
    <dgm:cxn modelId="{F56D0718-CEF0-4FC5-9C0A-BD7E0082DEEB}" type="presOf" srcId="{32F84EAC-DBD6-4EF4-9806-24BE57CA7229}" destId="{9843E4D5-9185-4E87-87BA-AD75216A4B8D}" srcOrd="1" destOrd="0" presId="urn:microsoft.com/office/officeart/2005/8/layout/orgChart1"/>
    <dgm:cxn modelId="{FEC6314E-4BE1-4B44-BE16-7B6B54FE1303}" type="presOf" srcId="{DC2A5820-E097-440A-A8C6-80156630DCB3}" destId="{6A3AB56B-0E1E-4C85-9361-549FA1E4AC61}" srcOrd="1" destOrd="0" presId="urn:microsoft.com/office/officeart/2005/8/layout/orgChart1"/>
    <dgm:cxn modelId="{61A2C81C-22A1-442E-BDC5-364B1F13A472}" srcId="{096C9995-035B-4023-B93B-403627E8E9EA}" destId="{EB1822F8-C874-4F45-A059-48F269CAC8EB}" srcOrd="1" destOrd="0" parTransId="{45FA47E3-334D-455F-9A53-086C3785E1F6}" sibTransId="{FF91C65F-D7C8-4326-B523-7599F63BABDA}"/>
    <dgm:cxn modelId="{B1841D2C-F372-4FF8-A39C-A71A86F83BF9}" type="presOf" srcId="{85A11C9F-249D-4B29-B2E6-AE95B3207FE2}" destId="{DFAE78E2-F06C-4BD6-A392-E0A75A536FEA}" srcOrd="1" destOrd="0" presId="urn:microsoft.com/office/officeart/2005/8/layout/orgChart1"/>
    <dgm:cxn modelId="{B6BE6809-449E-4F95-BA2B-C9B1D956668F}" srcId="{9ED38FCF-A34E-4A08-A2FB-F5D09FDAC3CE}" destId="{6338D949-9C75-4375-BC36-80F9C7952F1A}" srcOrd="1" destOrd="0" parTransId="{29FEA658-9976-4F2E-A87B-3A0C9B9DB13B}" sibTransId="{F98D9803-411B-4FF7-9D03-E23A1985FDB3}"/>
    <dgm:cxn modelId="{5D422CA6-3572-42EC-94C1-1DC3A81DA578}" type="presOf" srcId="{D1EC31C1-40B4-459D-858D-7EFC340F0267}" destId="{80509218-EDD7-4704-B0D5-D1127EB11271}" srcOrd="0" destOrd="0" presId="urn:microsoft.com/office/officeart/2005/8/layout/orgChart1"/>
    <dgm:cxn modelId="{D0F9CBB3-3335-4923-964C-6953D03C5AF5}" type="presOf" srcId="{D5DE3BDA-7DD5-45C0-9C1B-1C6F86FB0A5A}" destId="{35EA24C7-B6DB-415C-A923-6725B5B379EA}" srcOrd="1" destOrd="0" presId="urn:microsoft.com/office/officeart/2005/8/layout/orgChart1"/>
    <dgm:cxn modelId="{29FDF2EA-A10B-45DA-A8D3-F2CFD5402238}" type="presOf" srcId="{0750A991-62B5-465C-BE0E-93918D500E8E}" destId="{A7D314B9-CD29-4218-960F-F730D46D9984}" srcOrd="0" destOrd="0" presId="urn:microsoft.com/office/officeart/2005/8/layout/orgChart1"/>
    <dgm:cxn modelId="{C4CECBD2-DE50-42C9-960F-3DECB41BB952}" type="presOf" srcId="{AC78D917-6C3E-49AA-AD1E-DFE4BB71C657}" destId="{EEC0A16A-4DCF-4E9D-80A8-4BA1463660E9}" srcOrd="0" destOrd="0" presId="urn:microsoft.com/office/officeart/2005/8/layout/orgChart1"/>
    <dgm:cxn modelId="{60419D08-D742-493B-B499-D2E3DC6CBD69}" srcId="{0750A991-62B5-465C-BE0E-93918D500E8E}" destId="{7C7281BD-5D0D-4F7E-928D-80A61F05182C}" srcOrd="0" destOrd="0" parTransId="{30821382-C459-4FDF-AA16-857D9C552AA4}" sibTransId="{9F493EA4-8F93-4148-886B-A0D75227528C}"/>
    <dgm:cxn modelId="{00F64758-1DFE-44C8-904C-6F2610C30DAC}" type="presOf" srcId="{52D903AC-62DB-4370-AFF6-B614A1C437D3}" destId="{417D7E18-F7FB-4C38-A24E-E198F8444D20}" srcOrd="0" destOrd="0" presId="urn:microsoft.com/office/officeart/2005/8/layout/orgChart1"/>
    <dgm:cxn modelId="{7678995E-B3E1-4A6C-A699-E97BF08E2114}" type="presOf" srcId="{13B56DA6-893F-44B9-BC82-B938AD26573C}" destId="{1F6320EE-4588-4D1A-ABB6-0B25E2A2AE1D}" srcOrd="0" destOrd="0" presId="urn:microsoft.com/office/officeart/2005/8/layout/orgChart1"/>
    <dgm:cxn modelId="{18FB2958-1111-4FC2-A3A4-CDDD3111F5B9}" type="presOf" srcId="{110C9FDD-3FB8-4AA3-B96A-2FBFFA8E3CE5}" destId="{902049F8-22DE-42FC-8326-A1316A3DC36B}" srcOrd="0" destOrd="0" presId="urn:microsoft.com/office/officeart/2005/8/layout/orgChart1"/>
    <dgm:cxn modelId="{8647C0E8-6D93-4E8D-AE0C-2C430DB68A60}" type="presOf" srcId="{35DFCE77-3561-4C5C-9DB0-709DC1181493}" destId="{EA1F1F59-22C7-4AB5-9B85-0D2DFE96EABE}" srcOrd="1" destOrd="0" presId="urn:microsoft.com/office/officeart/2005/8/layout/orgChart1"/>
    <dgm:cxn modelId="{1E83724A-671F-4745-9C11-45D11DD1293F}" type="presOf" srcId="{A3C9554A-88F0-45E7-B63A-C360EF7F723F}" destId="{5643F634-A828-4B6B-BDAE-F8A99A5F7A74}" srcOrd="0" destOrd="0" presId="urn:microsoft.com/office/officeart/2005/8/layout/orgChart1"/>
    <dgm:cxn modelId="{99DE0A4A-A06C-469A-AFB2-C7CD1D97A8CF}" type="presOf" srcId="{BB1EB246-EFF4-4450-BE26-81AA5F12D5FA}" destId="{837C148B-D521-4651-BFE1-4F70B9B26647}" srcOrd="0" destOrd="0" presId="urn:microsoft.com/office/officeart/2005/8/layout/orgChart1"/>
    <dgm:cxn modelId="{E22A45B9-A1B6-4A13-81D9-2147B6EE2030}" type="presOf" srcId="{DC2A5820-E097-440A-A8C6-80156630DCB3}" destId="{FF1A15A7-ED4E-4803-A50A-2051AC0AF0B8}" srcOrd="0" destOrd="0" presId="urn:microsoft.com/office/officeart/2005/8/layout/orgChart1"/>
    <dgm:cxn modelId="{DD4CF390-D168-47E1-9D92-BA8A666676C9}" type="presOf" srcId="{ED36085C-7D1F-4701-8C8C-E922F3C2ED24}" destId="{B112E0CC-5DCC-4BCF-BA6E-560F4E5A4C2B}" srcOrd="1" destOrd="0" presId="urn:microsoft.com/office/officeart/2005/8/layout/orgChart1"/>
    <dgm:cxn modelId="{94B16737-345C-45CB-AF01-66FC85E81084}" type="presOf" srcId="{110C9FDD-3FB8-4AA3-B96A-2FBFFA8E3CE5}" destId="{2733A745-C1DF-4F79-83AF-74D78092BDC9}" srcOrd="1" destOrd="0" presId="urn:microsoft.com/office/officeart/2005/8/layout/orgChart1"/>
    <dgm:cxn modelId="{08C3FB01-9807-458D-AC8A-77F0C26CC32E}" type="presOf" srcId="{D25379F8-D9E5-44C3-A8D3-FD358674A25D}" destId="{0ADD7E09-7925-4322-99A6-3AF64E5F5796}" srcOrd="0" destOrd="0" presId="urn:microsoft.com/office/officeart/2005/8/layout/orgChart1"/>
    <dgm:cxn modelId="{14B74B6F-A32D-4B77-951D-BF17379B05A4}" type="presOf" srcId="{44BDED4F-1DFD-400E-A0BF-B53310F18E8D}" destId="{65324252-168C-4866-8009-8C4A9684B016}" srcOrd="0" destOrd="0" presId="urn:microsoft.com/office/officeart/2005/8/layout/orgChart1"/>
    <dgm:cxn modelId="{0DE11D50-F667-48F0-8A53-9DB4A2A0F5FB}" type="presOf" srcId="{5EAF8A2A-FBDC-4CAC-9C25-500E6C953F71}" destId="{7A802595-55BD-434D-B159-F595F44C68C5}" srcOrd="0" destOrd="0" presId="urn:microsoft.com/office/officeart/2005/8/layout/orgChart1"/>
    <dgm:cxn modelId="{7620AF44-24C9-46E6-B640-578543D9E173}" srcId="{6338D949-9C75-4375-BC36-80F9C7952F1A}" destId="{85A11C9F-249D-4B29-B2E6-AE95B3207FE2}" srcOrd="2" destOrd="0" parTransId="{A3C9554A-88F0-45E7-B63A-C360EF7F723F}" sibTransId="{EB5A302D-D555-4793-9D69-6D079AD37003}"/>
    <dgm:cxn modelId="{F45F245E-4414-47EF-95EC-02AC367C8D6D}" type="presOf" srcId="{9ED38FCF-A34E-4A08-A2FB-F5D09FDAC3CE}" destId="{70C6C4B9-18A5-499D-A316-AA763B4DFFD1}" srcOrd="1" destOrd="0" presId="urn:microsoft.com/office/officeart/2005/8/layout/orgChart1"/>
    <dgm:cxn modelId="{48A785A9-3533-4694-86A0-ADA8B7A6FC23}" type="presOf" srcId="{2BE1520F-30A8-4DAD-BCEA-D142F7F172D5}" destId="{EA02F7E2-7754-42EE-A4F8-F079370B2793}" srcOrd="0" destOrd="0" presId="urn:microsoft.com/office/officeart/2005/8/layout/orgChart1"/>
    <dgm:cxn modelId="{CE9FF27B-816F-4D87-BCB3-80EE28642DC5}" type="presOf" srcId="{593FBBDD-5384-452B-B7DF-BE2377162E35}" destId="{4288822E-224D-41CD-A26D-E1FDE4D8BD19}" srcOrd="0" destOrd="0" presId="urn:microsoft.com/office/officeart/2005/8/layout/orgChart1"/>
    <dgm:cxn modelId="{02C5816E-09BA-4824-BF92-3238574F2583}" type="presOf" srcId="{279E6A38-E7CA-461A-A20D-C02FD64EE822}" destId="{43AE7CF9-50B4-4D27-9F7B-D15174A60C74}" srcOrd="0" destOrd="0" presId="urn:microsoft.com/office/officeart/2005/8/layout/orgChart1"/>
    <dgm:cxn modelId="{DCC3DE9D-EE27-4522-836F-C1D746435CB3}" srcId="{7C7281BD-5D0D-4F7E-928D-80A61F05182C}" destId="{35DFCE77-3561-4C5C-9DB0-709DC1181493}" srcOrd="1" destOrd="0" parTransId="{13B56DA6-893F-44B9-BC82-B938AD26573C}" sibTransId="{96930A1E-0566-4EB4-8C40-CB0377ED6FC6}"/>
    <dgm:cxn modelId="{8E64C029-BC50-4724-98F4-7364A3551BFF}" type="presOf" srcId="{6338D949-9C75-4375-BC36-80F9C7952F1A}" destId="{95095501-C02E-4557-B967-F851CE77AB8A}" srcOrd="0" destOrd="0" presId="urn:microsoft.com/office/officeart/2005/8/layout/orgChart1"/>
    <dgm:cxn modelId="{DCCB7E84-927C-42CB-846C-147DC38D321F}" srcId="{9ED38FCF-A34E-4A08-A2FB-F5D09FDAC3CE}" destId="{52D903AC-62DB-4370-AFF6-B614A1C437D3}" srcOrd="2" destOrd="0" parTransId="{AC78D917-6C3E-49AA-AD1E-DFE4BB71C657}" sibTransId="{EE849E12-614F-47C2-84F6-D1AD851DE9A5}"/>
    <dgm:cxn modelId="{88D9F4D0-81E5-4300-94C9-D44DBC5D297D}" type="presOf" srcId="{F9C656C5-D4A3-4BB2-8D19-42B1FC7249F7}" destId="{20C1F3A5-0DB6-4CD5-89F2-262975DB4296}" srcOrd="0" destOrd="0" presId="urn:microsoft.com/office/officeart/2005/8/layout/orgChart1"/>
    <dgm:cxn modelId="{F3DE9DDA-215F-4FC9-96C0-E44DBCAA498D}" srcId="{110C9FDD-3FB8-4AA3-B96A-2FBFFA8E3CE5}" destId="{1F595FB0-D33A-4485-BD65-6BF0AC5399E1}" srcOrd="2" destOrd="0" parTransId="{B074CA0D-1B35-456E-A14D-C1C8986F97B9}" sibTransId="{C67AF77E-441A-4821-8EC8-C53CBB56851C}"/>
    <dgm:cxn modelId="{AA1AABB6-5A21-4518-8E10-3C5804FE8E38}" type="presOf" srcId="{0750A991-62B5-465C-BE0E-93918D500E8E}" destId="{6AC2446C-AB72-45B3-90AF-868AA9DA812F}" srcOrd="1" destOrd="0" presId="urn:microsoft.com/office/officeart/2005/8/layout/orgChart1"/>
    <dgm:cxn modelId="{3B2D23C9-74ED-4BCB-9C1F-EDBA7BDC9C5F}" type="presOf" srcId="{EB1822F8-C874-4F45-A059-48F269CAC8EB}" destId="{3C3CC503-8864-4C11-8401-F9DF0AF4FBB8}" srcOrd="1" destOrd="0" presId="urn:microsoft.com/office/officeart/2005/8/layout/orgChart1"/>
    <dgm:cxn modelId="{526DC145-9608-494A-9E13-8E01B648C0F8}" type="presOf" srcId="{F9C656C5-D4A3-4BB2-8D19-42B1FC7249F7}" destId="{D73520CB-B4F2-41BA-B6AE-B0FD4C27DA44}" srcOrd="1" destOrd="0" presId="urn:microsoft.com/office/officeart/2005/8/layout/orgChart1"/>
    <dgm:cxn modelId="{D1CF7545-DC58-463A-A0AC-DC671CE8F3B7}" type="presOf" srcId="{30821382-C459-4FDF-AA16-857D9C552AA4}" destId="{8909EC28-AE04-4D3D-9E85-97D2FB1F1B77}" srcOrd="0" destOrd="0" presId="urn:microsoft.com/office/officeart/2005/8/layout/orgChart1"/>
    <dgm:cxn modelId="{C94821AB-25A6-4D1D-BC04-56D116B0ACDA}" type="presOf" srcId="{207C3A9C-C372-40CB-BA8A-11FF10857425}" destId="{4F1E1543-56B9-4839-AF3A-1B0CA93F8A19}" srcOrd="1" destOrd="0" presId="urn:microsoft.com/office/officeart/2005/8/layout/orgChart1"/>
    <dgm:cxn modelId="{D06D3C6B-D6DE-451E-9EF5-80B93B568480}" type="presOf" srcId="{B1AAE732-5540-4E6E-A2A8-E87AC667AFF8}" destId="{18274765-1F7F-47BC-948A-540B3A7BBAC5}" srcOrd="0" destOrd="0" presId="urn:microsoft.com/office/officeart/2005/8/layout/orgChart1"/>
    <dgm:cxn modelId="{59F598E1-C37A-4508-AFDE-4262278CFBC3}" type="presOf" srcId="{A9D86D85-ACCE-44D8-8375-7542BD5FD616}" destId="{5911B2B6-C661-4D15-8FB6-AFC472DE58C3}" srcOrd="0" destOrd="0" presId="urn:microsoft.com/office/officeart/2005/8/layout/orgChart1"/>
    <dgm:cxn modelId="{B456C562-B934-40DD-9B34-7A687BE5E7A1}" type="presOf" srcId="{207C3A9C-C372-40CB-BA8A-11FF10857425}" destId="{D8D41D08-A4A6-4EC1-BB97-9D670E6832F5}" srcOrd="0" destOrd="0" presId="urn:microsoft.com/office/officeart/2005/8/layout/orgChart1"/>
    <dgm:cxn modelId="{8931D197-AF17-471D-91CA-6D6AB4065EDC}" type="presOf" srcId="{BB1EB246-EFF4-4450-BE26-81AA5F12D5FA}" destId="{A8C41309-98D7-4DAA-8075-5757AE1FF1D8}" srcOrd="1" destOrd="0" presId="urn:microsoft.com/office/officeart/2005/8/layout/orgChart1"/>
    <dgm:cxn modelId="{8F3135C9-237D-4198-9B9F-2C3253CB5C6C}" srcId="{BB1EB246-EFF4-4450-BE26-81AA5F12D5FA}" destId="{DC2A5820-E097-440A-A8C6-80156630DCB3}" srcOrd="0" destOrd="0" parTransId="{15DA823A-1B53-494E-8558-3930C9391C03}" sibTransId="{964D9652-CB78-48D2-96D3-B4D7C3D96BB2}"/>
    <dgm:cxn modelId="{D3CF84C0-2EB1-453A-B219-A7604BC80464}" type="presOf" srcId="{C1D8E952-2270-411E-B372-CE1FA8B96F04}" destId="{2D35B11A-897B-4B0B-9816-678F928A31A4}" srcOrd="0" destOrd="0" presId="urn:microsoft.com/office/officeart/2005/8/layout/orgChart1"/>
    <dgm:cxn modelId="{3D571511-BE49-4230-AED5-8BDA9F5E01FF}" type="presOf" srcId="{593FBBDD-5384-452B-B7DF-BE2377162E35}" destId="{B2DF37B5-55E5-4B05-A7FC-46BC4560360B}" srcOrd="1" destOrd="0" presId="urn:microsoft.com/office/officeart/2005/8/layout/orgChart1"/>
    <dgm:cxn modelId="{059DA46F-B0D5-40EF-811E-A949327F5727}" srcId="{F9C656C5-D4A3-4BB2-8D19-42B1FC7249F7}" destId="{9AB7D3F4-5722-4C85-9974-84A0CD1D2F05}" srcOrd="1" destOrd="0" parTransId="{7F4902B4-078A-442E-BB01-399F3B702D37}" sibTransId="{53A4B43F-950E-4C48-B649-B55FE1C51771}"/>
    <dgm:cxn modelId="{B179EF24-843F-42E1-A3BE-A6D7F10811AD}" type="presOf" srcId="{85A11C9F-249D-4B29-B2E6-AE95B3207FE2}" destId="{1614E163-6126-465C-9178-0A9451F5CED0}" srcOrd="0" destOrd="0" presId="urn:microsoft.com/office/officeart/2005/8/layout/orgChart1"/>
    <dgm:cxn modelId="{63DB3E7F-EEF8-451D-AA6F-D443EA3675EA}" type="presOf" srcId="{F513335C-B5DB-4D89-B058-FBFCDD9F04F5}" destId="{E26521F8-6836-433C-88EC-9D961647C8A9}" srcOrd="0" destOrd="0" presId="urn:microsoft.com/office/officeart/2005/8/layout/orgChart1"/>
    <dgm:cxn modelId="{0E3E45D8-723A-4432-875B-063D19584F3C}" srcId="{BB1EB246-EFF4-4450-BE26-81AA5F12D5FA}" destId="{F27CEA9B-68A2-4F72-B547-CE5A92E69C99}" srcOrd="1" destOrd="0" parTransId="{7B85771A-5D23-4D76-8ACB-78DF220513E2}" sibTransId="{5593CC67-9F7F-47E9-9A1B-5A73FC1E32B2}"/>
    <dgm:cxn modelId="{66B796CF-8895-4B58-B581-C3AD6D89C5E7}" type="presOf" srcId="{7F4902B4-078A-442E-BB01-399F3B702D37}" destId="{94218676-06CE-4424-9FFB-F9DEA213EDF7}" srcOrd="0" destOrd="0" presId="urn:microsoft.com/office/officeart/2005/8/layout/orgChart1"/>
    <dgm:cxn modelId="{C9071B5B-FDA8-4685-86F0-906AB51BCC24}" type="presOf" srcId="{1F595FB0-D33A-4485-BD65-6BF0AC5399E1}" destId="{455271F9-F6A1-4BC7-93C1-95A1A071FEC6}" srcOrd="1" destOrd="0" presId="urn:microsoft.com/office/officeart/2005/8/layout/orgChart1"/>
    <dgm:cxn modelId="{09C5357B-10B5-4455-96B6-E8F6F788BC43}" type="presOf" srcId="{7B85771A-5D23-4D76-8ACB-78DF220513E2}" destId="{4585F3EB-00B3-4485-8212-25922B15CE1F}" srcOrd="0" destOrd="0" presId="urn:microsoft.com/office/officeart/2005/8/layout/orgChart1"/>
    <dgm:cxn modelId="{D2D73986-3A5E-482E-A507-21EC3CEA23FD}" type="presOf" srcId="{A9D86D85-ACCE-44D8-8375-7542BD5FD616}" destId="{4C3B54F6-4BA3-4562-B5D4-A7E6DB27847A}" srcOrd="1" destOrd="0" presId="urn:microsoft.com/office/officeart/2005/8/layout/orgChart1"/>
    <dgm:cxn modelId="{FE316528-4D32-4295-9FFC-BF3A56419647}" type="presOf" srcId="{285BF91B-7D11-49EA-B23B-B82DE6C6A9C2}" destId="{87AA50B6-7015-4EA3-8790-AC5CC391AA16}" srcOrd="0" destOrd="0" presId="urn:microsoft.com/office/officeart/2005/8/layout/orgChart1"/>
    <dgm:cxn modelId="{B08A0F06-6BC5-4DCB-B01A-BC8C94AB3580}" srcId="{F9C656C5-D4A3-4BB2-8D19-42B1FC7249F7}" destId="{C1D8E952-2270-411E-B372-CE1FA8B96F04}" srcOrd="2" destOrd="0" parTransId="{AB359EC5-B33D-437C-97CF-6F9C6120CE08}" sibTransId="{226D353C-DD5B-4B9F-A194-FE63955471C0}"/>
    <dgm:cxn modelId="{C3E72962-547F-4F26-B890-D46EFAA6ED62}" type="presOf" srcId="{45A5333B-457B-432D-A397-F4627E8111D7}" destId="{49057F19-F2F3-4CFF-A4D8-107A8789E7E7}" srcOrd="0" destOrd="0" presId="urn:microsoft.com/office/officeart/2005/8/layout/orgChart1"/>
    <dgm:cxn modelId="{E07F3D00-EF68-431F-8B47-1F3DB6797122}" type="presOf" srcId="{3D378324-C5EF-4DB2-9894-9AFDCFF9D52E}" destId="{47A61B12-1740-46F1-A571-2F507EB69A5F}" srcOrd="0" destOrd="0" presId="urn:microsoft.com/office/officeart/2005/8/layout/orgChart1"/>
    <dgm:cxn modelId="{B0A17901-ACAD-48BA-93E4-494DC15AA2E8}" srcId="{7C7281BD-5D0D-4F7E-928D-80A61F05182C}" destId="{9ED38FCF-A34E-4A08-A2FB-F5D09FDAC3CE}" srcOrd="0" destOrd="0" parTransId="{AFC8C5B6-3D51-4BAD-8230-5BA059FA020F}" sibTransId="{B35E8942-96DA-495F-B8E0-AEE5AE85419C}"/>
    <dgm:cxn modelId="{CCC59D49-D4A6-4F38-82B0-2BAFF5ECCA63}" srcId="{110C9FDD-3FB8-4AA3-B96A-2FBFFA8E3CE5}" destId="{5143A2C7-B3B1-4C41-BB01-137D9A434414}" srcOrd="0" destOrd="0" parTransId="{63BD6F11-98CA-4D59-84AB-A79780F02789}" sibTransId="{CD9D12D4-1258-45C3-974A-88222BB2A7B9}"/>
    <dgm:cxn modelId="{3E3F4ECE-8084-435D-A0E9-1B63E5E73A1F}" srcId="{A9D86D85-ACCE-44D8-8375-7542BD5FD616}" destId="{110C9FDD-3FB8-4AA3-B96A-2FBFFA8E3CE5}" srcOrd="1" destOrd="0" parTransId="{279E6A38-E7CA-461A-A20D-C02FD64EE822}" sibTransId="{C5EE38EC-C094-4EEE-8CF0-6099FD114E5D}"/>
    <dgm:cxn modelId="{89C861FB-BEEF-418C-A436-D79D689A05C6}" type="presOf" srcId="{35DFCE77-3561-4C5C-9DB0-709DC1181493}" destId="{AA55E9D1-CA90-42AD-ACBD-995272C2EBD9}" srcOrd="0" destOrd="0" presId="urn:microsoft.com/office/officeart/2005/8/layout/orgChart1"/>
    <dgm:cxn modelId="{EE6F0E08-9FCE-44F2-8D96-F8C212228E7A}" type="presOf" srcId="{C1D8E952-2270-411E-B372-CE1FA8B96F04}" destId="{70C0B796-728A-4988-A325-B94E6BF2FEC1}" srcOrd="1" destOrd="0" presId="urn:microsoft.com/office/officeart/2005/8/layout/orgChart1"/>
    <dgm:cxn modelId="{6BE7E6CB-93E9-430A-99FF-CF1DF47AB3E7}" type="presOf" srcId="{9AB7D3F4-5722-4C85-9974-84A0CD1D2F05}" destId="{80767719-0594-4053-8ABD-3F2D635519AA}" srcOrd="1" destOrd="0" presId="urn:microsoft.com/office/officeart/2005/8/layout/orgChart1"/>
    <dgm:cxn modelId="{7A5A3EBE-483E-4D6F-ACD8-30E64F075644}" srcId="{096C9995-035B-4023-B93B-403627E8E9EA}" destId="{57A4BB77-A96C-425E-A49A-26690ECB252F}" srcOrd="0" destOrd="0" parTransId="{5FC35161-DCF5-4B58-878F-2B76CEDDAE16}" sibTransId="{55861A77-033F-44FC-B184-D129A1BD00D8}"/>
    <dgm:cxn modelId="{E0D1DE97-8A75-46B6-8493-2F97AE692ACC}" type="presOf" srcId="{45FA47E3-334D-455F-9A53-086C3785E1F6}" destId="{473090A7-7552-4335-B8BE-8B22F7354A2B}" srcOrd="0" destOrd="0" presId="urn:microsoft.com/office/officeart/2005/8/layout/orgChart1"/>
    <dgm:cxn modelId="{8E236A36-90E0-4CA6-BF9C-E8550789F69D}" type="presOf" srcId="{400B546E-1D34-4F62-9351-0E8D6E297D65}" destId="{6F7752DD-BBFE-41E3-B4B0-3B5682B4C490}" srcOrd="0" destOrd="0" presId="urn:microsoft.com/office/officeart/2005/8/layout/orgChart1"/>
    <dgm:cxn modelId="{AF427DD2-E25B-48F3-976A-ABBD847AD571}" type="presOf" srcId="{45A5333B-457B-432D-A397-F4627E8111D7}" destId="{67C9C23A-42C1-45BA-B8AB-2E725FE36C8C}" srcOrd="1" destOrd="0" presId="urn:microsoft.com/office/officeart/2005/8/layout/orgChart1"/>
    <dgm:cxn modelId="{FDE98A54-26BB-4CC3-BAB9-6BCC61FCDF8B}" type="presOf" srcId="{57DE12C0-AD66-42BB-8676-6C4D871A0E54}" destId="{742D0256-35D2-4C83-B50E-8CD4D20C167A}" srcOrd="0" destOrd="0" presId="urn:microsoft.com/office/officeart/2005/8/layout/orgChart1"/>
    <dgm:cxn modelId="{0D3D3B88-EFCD-4D92-9BB2-9E978E9C2297}" type="presOf" srcId="{AB359EC5-B33D-437C-97CF-6F9C6120CE08}" destId="{517ACF69-2CC1-4B8D-9150-D9DDE850A216}" srcOrd="0" destOrd="0" presId="urn:microsoft.com/office/officeart/2005/8/layout/orgChart1"/>
    <dgm:cxn modelId="{D061C0E2-8617-4FA1-8FD8-896630699C97}" type="presOf" srcId="{ED36085C-7D1F-4701-8C8C-E922F3C2ED24}" destId="{9A92D344-9FE3-406E-BB25-00885A1C4F6E}" srcOrd="0" destOrd="0" presId="urn:microsoft.com/office/officeart/2005/8/layout/orgChart1"/>
    <dgm:cxn modelId="{62EFCD28-5E15-4E39-9263-81D9869562BA}" type="presOf" srcId="{5143A2C7-B3B1-4C41-BB01-137D9A434414}" destId="{EE2E6876-6AE7-473E-BD9D-7C422DCACB61}" srcOrd="0" destOrd="0" presId="urn:microsoft.com/office/officeart/2005/8/layout/orgChart1"/>
    <dgm:cxn modelId="{15368D79-2A03-48CF-9A25-B6D149EB6E65}" type="presOf" srcId="{5FC35161-DCF5-4B58-878F-2B76CEDDAE16}" destId="{DB5494F6-62CD-4E0A-8A3D-FD45EE10D3E5}" srcOrd="0" destOrd="0" presId="urn:microsoft.com/office/officeart/2005/8/layout/orgChart1"/>
    <dgm:cxn modelId="{336F4593-AD09-44A9-9876-08811DA7026E}" type="presOf" srcId="{7C7281BD-5D0D-4F7E-928D-80A61F05182C}" destId="{16588CE9-C4AE-4FB6-83D4-77058B17E8E7}" srcOrd="0" destOrd="0" presId="urn:microsoft.com/office/officeart/2005/8/layout/orgChart1"/>
    <dgm:cxn modelId="{F64F3DAB-3D8F-4415-A79E-33FB1BC04F3D}" type="presOf" srcId="{9ED38FCF-A34E-4A08-A2FB-F5D09FDAC3CE}" destId="{FA5B7DC3-81FA-4CA2-9A39-0DC6FEC4CE5D}" srcOrd="0" destOrd="0" presId="urn:microsoft.com/office/officeart/2005/8/layout/orgChart1"/>
    <dgm:cxn modelId="{6A33031D-6555-4853-AC25-B0D15CD76B3C}" type="presOf" srcId="{B074CA0D-1B35-456E-A14D-C1C8986F97B9}" destId="{9542CBC7-15AA-4ECB-8962-FE44302006F4}" srcOrd="0" destOrd="0" presId="urn:microsoft.com/office/officeart/2005/8/layout/orgChart1"/>
    <dgm:cxn modelId="{2DB48459-283D-4A46-A607-909BF9D8AC09}" type="presOf" srcId="{1F595FB0-D33A-4485-BD65-6BF0AC5399E1}" destId="{3164B74B-47A1-47B4-89B0-16C81E01C826}" srcOrd="0" destOrd="0" presId="urn:microsoft.com/office/officeart/2005/8/layout/orgChart1"/>
    <dgm:cxn modelId="{C5D8FACB-8674-4D52-886A-D35D43F2942D}" srcId="{A9D86D85-ACCE-44D8-8375-7542BD5FD616}" destId="{096C9995-035B-4023-B93B-403627E8E9EA}" srcOrd="0" destOrd="0" parTransId="{400B546E-1D34-4F62-9351-0E8D6E297D65}" sibTransId="{28CA6264-9D02-4F76-B46F-9ACA4BF9D753}"/>
    <dgm:cxn modelId="{C36628FB-59DA-4D0D-81B9-7E50ABD1F480}" type="presOf" srcId="{D5DE3BDA-7DD5-45C0-9C1B-1C6F86FB0A5A}" destId="{2F6EA93A-ED62-4CF7-AE4B-E584FD2B414C}" srcOrd="0" destOrd="0" presId="urn:microsoft.com/office/officeart/2005/8/layout/orgChart1"/>
    <dgm:cxn modelId="{FE41926C-8D7F-4AE4-9EF1-E338BA8EEE30}" type="presOf" srcId="{57A4BB77-A96C-425E-A49A-26690ECB252F}" destId="{D0E8FC77-5A95-4003-A32E-BF352FE99C38}" srcOrd="1" destOrd="0" presId="urn:microsoft.com/office/officeart/2005/8/layout/orgChart1"/>
    <dgm:cxn modelId="{8257A32E-359B-461F-BE3A-57B8AB5FDFF0}" srcId="{52D903AC-62DB-4370-AFF6-B614A1C437D3}" destId="{593FBBDD-5384-452B-B7DF-BE2377162E35}" srcOrd="1" destOrd="0" parTransId="{15EFB83E-25A3-43CE-851D-CABD0329C0C4}" sibTransId="{EF550B68-C4F5-4A06-9F12-2A7DF96DCA24}"/>
    <dgm:cxn modelId="{843E46F6-6A68-4495-A289-DCE82DEAE161}" type="presOf" srcId="{6D3F6416-473E-452B-A998-280A2A60353E}" destId="{2D128A72-F471-4038-B0DF-9AD0CD9FCD08}" srcOrd="0" destOrd="0" presId="urn:microsoft.com/office/officeart/2005/8/layout/orgChart1"/>
    <dgm:cxn modelId="{E611AE01-6FBA-47B3-BBEE-4EB4D5313E35}" srcId="{A9D86D85-ACCE-44D8-8375-7542BD5FD616}" destId="{45A5333B-457B-432D-A397-F4627E8111D7}" srcOrd="2" destOrd="0" parTransId="{2BE1520F-30A8-4DAD-BCEA-D142F7F172D5}" sibTransId="{AC05D618-2E2B-4FAF-8FF4-486259F6D5F3}"/>
    <dgm:cxn modelId="{519FAAF9-045E-4637-A9F4-796BE73F22AB}" srcId="{F9C656C5-D4A3-4BB2-8D19-42B1FC7249F7}" destId="{5EAF8A2A-FBDC-4CAC-9C25-500E6C953F71}" srcOrd="0" destOrd="0" parTransId="{6D3F6416-473E-452B-A998-280A2A60353E}" sibTransId="{0B346EC8-1A08-4972-A358-B9EC657D3391}"/>
    <dgm:cxn modelId="{3320DC8C-A034-48F3-9469-9821982ED896}" type="presOf" srcId="{57A4BB77-A96C-425E-A49A-26690ECB252F}" destId="{78B201CC-9235-450C-A4CD-20AD0FF6559C}" srcOrd="0" destOrd="0" presId="urn:microsoft.com/office/officeart/2005/8/layout/orgChart1"/>
    <dgm:cxn modelId="{82436632-726A-45C8-AB67-0E6FF1445896}" type="presParOf" srcId="{E26521F8-6836-433C-88EC-9D961647C8A9}" destId="{2D3E5F2A-554C-409D-9B8A-11587198DFDA}" srcOrd="0" destOrd="0" presId="urn:microsoft.com/office/officeart/2005/8/layout/orgChart1"/>
    <dgm:cxn modelId="{29745005-E034-479E-99FE-AB2608EEC0F8}" type="presParOf" srcId="{2D3E5F2A-554C-409D-9B8A-11587198DFDA}" destId="{CCF6826B-0498-49CB-8F03-F1A32471FE50}" srcOrd="0" destOrd="0" presId="urn:microsoft.com/office/officeart/2005/8/layout/orgChart1"/>
    <dgm:cxn modelId="{90F1C7C5-3DEA-4230-9168-35AE5453CB78}" type="presParOf" srcId="{CCF6826B-0498-49CB-8F03-F1A32471FE50}" destId="{A7D314B9-CD29-4218-960F-F730D46D9984}" srcOrd="0" destOrd="0" presId="urn:microsoft.com/office/officeart/2005/8/layout/orgChart1"/>
    <dgm:cxn modelId="{8918EA36-DD4F-4DB5-BEEC-E58D98AAD1CC}" type="presParOf" srcId="{CCF6826B-0498-49CB-8F03-F1A32471FE50}" destId="{6AC2446C-AB72-45B3-90AF-868AA9DA812F}" srcOrd="1" destOrd="0" presId="urn:microsoft.com/office/officeart/2005/8/layout/orgChart1"/>
    <dgm:cxn modelId="{C1404D98-69BC-4927-AB2F-2AB6B8848ED8}" type="presParOf" srcId="{2D3E5F2A-554C-409D-9B8A-11587198DFDA}" destId="{04BDC485-30BD-4CC2-BB05-CA1609E5856C}" srcOrd="1" destOrd="0" presId="urn:microsoft.com/office/officeart/2005/8/layout/orgChart1"/>
    <dgm:cxn modelId="{840F882E-8C5E-4DFB-A11F-14A5F3B2734D}" type="presParOf" srcId="{04BDC485-30BD-4CC2-BB05-CA1609E5856C}" destId="{8909EC28-AE04-4D3D-9E85-97D2FB1F1B77}" srcOrd="0" destOrd="0" presId="urn:microsoft.com/office/officeart/2005/8/layout/orgChart1"/>
    <dgm:cxn modelId="{73A2F7B7-0107-4AC9-BF3F-83501F9B83E2}" type="presParOf" srcId="{04BDC485-30BD-4CC2-BB05-CA1609E5856C}" destId="{8F6E8EE5-B09D-422F-85F8-EFF3644C5541}" srcOrd="1" destOrd="0" presId="urn:microsoft.com/office/officeart/2005/8/layout/orgChart1"/>
    <dgm:cxn modelId="{53A4BDE2-69B0-4A30-B897-20CF398F9CA3}" type="presParOf" srcId="{8F6E8EE5-B09D-422F-85F8-EFF3644C5541}" destId="{5B475FC3-F2CD-4229-8C57-23C7A35830A3}" srcOrd="0" destOrd="0" presId="urn:microsoft.com/office/officeart/2005/8/layout/orgChart1"/>
    <dgm:cxn modelId="{CE2B7664-CE9A-4AC7-9EA9-7B58CD5F9C5C}" type="presParOf" srcId="{5B475FC3-F2CD-4229-8C57-23C7A35830A3}" destId="{16588CE9-C4AE-4FB6-83D4-77058B17E8E7}" srcOrd="0" destOrd="0" presId="urn:microsoft.com/office/officeart/2005/8/layout/orgChart1"/>
    <dgm:cxn modelId="{245A563D-F156-49BC-971C-1529315737F4}" type="presParOf" srcId="{5B475FC3-F2CD-4229-8C57-23C7A35830A3}" destId="{3757D1CE-81F0-46DA-A9FC-ACF09EFEC69D}" srcOrd="1" destOrd="0" presId="urn:microsoft.com/office/officeart/2005/8/layout/orgChart1"/>
    <dgm:cxn modelId="{85DCE003-84CD-4321-8AEB-B23E51AC7032}" type="presParOf" srcId="{8F6E8EE5-B09D-422F-85F8-EFF3644C5541}" destId="{0B15207B-79A2-4307-9998-A2536E8D0CD5}" srcOrd="1" destOrd="0" presId="urn:microsoft.com/office/officeart/2005/8/layout/orgChart1"/>
    <dgm:cxn modelId="{1E4EA28F-7884-40BB-B4DA-6744AD679B2B}" type="presParOf" srcId="{0B15207B-79A2-4307-9998-A2536E8D0CD5}" destId="{575D0AC9-466B-42AD-96ED-2FE101D5AD93}" srcOrd="0" destOrd="0" presId="urn:microsoft.com/office/officeart/2005/8/layout/orgChart1"/>
    <dgm:cxn modelId="{5FB10570-C4A3-475C-B906-55B4DA9576E1}" type="presParOf" srcId="{0B15207B-79A2-4307-9998-A2536E8D0CD5}" destId="{723E8E22-CDB4-4146-BED8-94A06FA49B2B}" srcOrd="1" destOrd="0" presId="urn:microsoft.com/office/officeart/2005/8/layout/orgChart1"/>
    <dgm:cxn modelId="{B87CB28D-C07E-47B6-BEF6-A1485A3DB0E6}" type="presParOf" srcId="{723E8E22-CDB4-4146-BED8-94A06FA49B2B}" destId="{F248B2D0-B52F-44F4-A23A-2C6CCEAA2051}" srcOrd="0" destOrd="0" presId="urn:microsoft.com/office/officeart/2005/8/layout/orgChart1"/>
    <dgm:cxn modelId="{0441828B-907E-4FE1-B581-D3CFC150918E}" type="presParOf" srcId="{F248B2D0-B52F-44F4-A23A-2C6CCEAA2051}" destId="{FA5B7DC3-81FA-4CA2-9A39-0DC6FEC4CE5D}" srcOrd="0" destOrd="0" presId="urn:microsoft.com/office/officeart/2005/8/layout/orgChart1"/>
    <dgm:cxn modelId="{0D475760-77EE-464E-ABD9-E885CAA4C7E9}" type="presParOf" srcId="{F248B2D0-B52F-44F4-A23A-2C6CCEAA2051}" destId="{70C6C4B9-18A5-499D-A316-AA763B4DFFD1}" srcOrd="1" destOrd="0" presId="urn:microsoft.com/office/officeart/2005/8/layout/orgChart1"/>
    <dgm:cxn modelId="{08620439-6FDE-4D7E-BC0E-CADDAE249197}" type="presParOf" srcId="{723E8E22-CDB4-4146-BED8-94A06FA49B2B}" destId="{1BF00332-A80B-4389-B4A2-8BA93976E67F}" srcOrd="1" destOrd="0" presId="urn:microsoft.com/office/officeart/2005/8/layout/orgChart1"/>
    <dgm:cxn modelId="{79C5DAC4-7525-4399-9752-F210BE4D2F86}" type="presParOf" srcId="{1BF00332-A80B-4389-B4A2-8BA93976E67F}" destId="{80509218-EDD7-4704-B0D5-D1127EB11271}" srcOrd="0" destOrd="0" presId="urn:microsoft.com/office/officeart/2005/8/layout/orgChart1"/>
    <dgm:cxn modelId="{83973A7F-8BE9-4044-A06C-CEF1BC31F67B}" type="presParOf" srcId="{1BF00332-A80B-4389-B4A2-8BA93976E67F}" destId="{733B2300-8BA9-48BF-B237-36012167AC2F}" srcOrd="1" destOrd="0" presId="urn:microsoft.com/office/officeart/2005/8/layout/orgChart1"/>
    <dgm:cxn modelId="{77E0C744-1FCF-45BC-89B4-7A732370DD25}" type="presParOf" srcId="{733B2300-8BA9-48BF-B237-36012167AC2F}" destId="{17F5AEF7-23BA-4BB1-884B-AFE6865ADB20}" srcOrd="0" destOrd="0" presId="urn:microsoft.com/office/officeart/2005/8/layout/orgChart1"/>
    <dgm:cxn modelId="{B6D09274-1E0C-473E-B656-A06149093032}" type="presParOf" srcId="{17F5AEF7-23BA-4BB1-884B-AFE6865ADB20}" destId="{20C1F3A5-0DB6-4CD5-89F2-262975DB4296}" srcOrd="0" destOrd="0" presId="urn:microsoft.com/office/officeart/2005/8/layout/orgChart1"/>
    <dgm:cxn modelId="{47C1BFA7-AA78-4C1D-B955-C6A0344C0492}" type="presParOf" srcId="{17F5AEF7-23BA-4BB1-884B-AFE6865ADB20}" destId="{D73520CB-B4F2-41BA-B6AE-B0FD4C27DA44}" srcOrd="1" destOrd="0" presId="urn:microsoft.com/office/officeart/2005/8/layout/orgChart1"/>
    <dgm:cxn modelId="{A725D606-0D6F-4125-9D2B-D73E95C11D5C}" type="presParOf" srcId="{733B2300-8BA9-48BF-B237-36012167AC2F}" destId="{BB7A4565-B50E-44AB-96CA-FB6B26E86F83}" srcOrd="1" destOrd="0" presId="urn:microsoft.com/office/officeart/2005/8/layout/orgChart1"/>
    <dgm:cxn modelId="{00B3C797-E95D-4D99-AFA3-F79FE0D15122}" type="presParOf" srcId="{BB7A4565-B50E-44AB-96CA-FB6B26E86F83}" destId="{2D128A72-F471-4038-B0DF-9AD0CD9FCD08}" srcOrd="0" destOrd="0" presId="urn:microsoft.com/office/officeart/2005/8/layout/orgChart1"/>
    <dgm:cxn modelId="{46B3A9AE-97C5-4FF9-A11A-2008B3E4573F}" type="presParOf" srcId="{BB7A4565-B50E-44AB-96CA-FB6B26E86F83}" destId="{BEBAD1A5-B041-4D6A-BF09-67A71D0690E3}" srcOrd="1" destOrd="0" presId="urn:microsoft.com/office/officeart/2005/8/layout/orgChart1"/>
    <dgm:cxn modelId="{6198FFD1-3B55-4C09-9A39-F36167256CB4}" type="presParOf" srcId="{BEBAD1A5-B041-4D6A-BF09-67A71D0690E3}" destId="{1FD679CE-B245-4A17-BF41-3018E1DB893F}" srcOrd="0" destOrd="0" presId="urn:microsoft.com/office/officeart/2005/8/layout/orgChart1"/>
    <dgm:cxn modelId="{C29D11D0-F835-4067-9BA6-E27C42A9D065}" type="presParOf" srcId="{1FD679CE-B245-4A17-BF41-3018E1DB893F}" destId="{7A802595-55BD-434D-B159-F595F44C68C5}" srcOrd="0" destOrd="0" presId="urn:microsoft.com/office/officeart/2005/8/layout/orgChart1"/>
    <dgm:cxn modelId="{B9E5F087-5B12-4A71-8775-409D854C49E5}" type="presParOf" srcId="{1FD679CE-B245-4A17-BF41-3018E1DB893F}" destId="{E49B5203-B194-4ADE-ACB9-B49976B69EF1}" srcOrd="1" destOrd="0" presId="urn:microsoft.com/office/officeart/2005/8/layout/orgChart1"/>
    <dgm:cxn modelId="{A54F2B8E-3335-41AA-9B3C-F072CEC3ACE5}" type="presParOf" srcId="{BEBAD1A5-B041-4D6A-BF09-67A71D0690E3}" destId="{1FA79717-2FD7-4F3C-BEB2-A86648F25A75}" srcOrd="1" destOrd="0" presId="urn:microsoft.com/office/officeart/2005/8/layout/orgChart1"/>
    <dgm:cxn modelId="{9A769526-1729-4ECE-91BB-887F66206F74}" type="presParOf" srcId="{BEBAD1A5-B041-4D6A-BF09-67A71D0690E3}" destId="{453C4E93-3823-4906-B5B5-B895B7684D83}" srcOrd="2" destOrd="0" presId="urn:microsoft.com/office/officeart/2005/8/layout/orgChart1"/>
    <dgm:cxn modelId="{282F54C7-1429-4D32-80B2-5B405AFE1659}" type="presParOf" srcId="{BB7A4565-B50E-44AB-96CA-FB6B26E86F83}" destId="{94218676-06CE-4424-9FFB-F9DEA213EDF7}" srcOrd="2" destOrd="0" presId="urn:microsoft.com/office/officeart/2005/8/layout/orgChart1"/>
    <dgm:cxn modelId="{D80305F6-65EC-42B2-93F1-CFD96EC13E9C}" type="presParOf" srcId="{BB7A4565-B50E-44AB-96CA-FB6B26E86F83}" destId="{F0DAF795-21D6-422D-954F-F358735255A4}" srcOrd="3" destOrd="0" presId="urn:microsoft.com/office/officeart/2005/8/layout/orgChart1"/>
    <dgm:cxn modelId="{47B8B746-46FA-4CF3-A348-ADF2359D5261}" type="presParOf" srcId="{F0DAF795-21D6-422D-954F-F358735255A4}" destId="{306E4B94-BDE7-477D-A537-6EE47AFFDDC4}" srcOrd="0" destOrd="0" presId="urn:microsoft.com/office/officeart/2005/8/layout/orgChart1"/>
    <dgm:cxn modelId="{771FD6AB-B27E-43EA-A6BB-2A4BAA6BC6AB}" type="presParOf" srcId="{306E4B94-BDE7-477D-A537-6EE47AFFDDC4}" destId="{3C34E1B0-297C-4472-85D9-542FF62526FD}" srcOrd="0" destOrd="0" presId="urn:microsoft.com/office/officeart/2005/8/layout/orgChart1"/>
    <dgm:cxn modelId="{86D25252-295B-40A2-A013-672BD04C1237}" type="presParOf" srcId="{306E4B94-BDE7-477D-A537-6EE47AFFDDC4}" destId="{80767719-0594-4053-8ABD-3F2D635519AA}" srcOrd="1" destOrd="0" presId="urn:microsoft.com/office/officeart/2005/8/layout/orgChart1"/>
    <dgm:cxn modelId="{F9F00BA1-D09D-41F4-B8FC-59FF85ADF39A}" type="presParOf" srcId="{F0DAF795-21D6-422D-954F-F358735255A4}" destId="{C21F5E87-6209-46C2-980D-C741EEF5FAC8}" srcOrd="1" destOrd="0" presId="urn:microsoft.com/office/officeart/2005/8/layout/orgChart1"/>
    <dgm:cxn modelId="{A82DA62F-D0CD-42D6-B854-44E187402773}" type="presParOf" srcId="{F0DAF795-21D6-422D-954F-F358735255A4}" destId="{8F284AF7-204C-4A9C-AAD7-1230A1F375BC}" srcOrd="2" destOrd="0" presId="urn:microsoft.com/office/officeart/2005/8/layout/orgChart1"/>
    <dgm:cxn modelId="{EA79E364-4727-4BC2-9FF0-9A34674BFD17}" type="presParOf" srcId="{BB7A4565-B50E-44AB-96CA-FB6B26E86F83}" destId="{517ACF69-2CC1-4B8D-9150-D9DDE850A216}" srcOrd="4" destOrd="0" presId="urn:microsoft.com/office/officeart/2005/8/layout/orgChart1"/>
    <dgm:cxn modelId="{C22215C7-8686-45A0-B917-F2A6652EDB8F}" type="presParOf" srcId="{BB7A4565-B50E-44AB-96CA-FB6B26E86F83}" destId="{BD2AFC58-8348-4B25-A702-CF4473E17AD6}" srcOrd="5" destOrd="0" presId="urn:microsoft.com/office/officeart/2005/8/layout/orgChart1"/>
    <dgm:cxn modelId="{0DF221E0-540C-419E-BDAC-C7E64551A5FC}" type="presParOf" srcId="{BD2AFC58-8348-4B25-A702-CF4473E17AD6}" destId="{CC92D67F-2D97-4733-9E6E-B1F4E9D228E3}" srcOrd="0" destOrd="0" presId="urn:microsoft.com/office/officeart/2005/8/layout/orgChart1"/>
    <dgm:cxn modelId="{58A1E0A3-C678-4552-8336-0179D526ED32}" type="presParOf" srcId="{CC92D67F-2D97-4733-9E6E-B1F4E9D228E3}" destId="{2D35B11A-897B-4B0B-9816-678F928A31A4}" srcOrd="0" destOrd="0" presId="urn:microsoft.com/office/officeart/2005/8/layout/orgChart1"/>
    <dgm:cxn modelId="{3C805C64-7901-4768-B5BD-71D7FE5A96D5}" type="presParOf" srcId="{CC92D67F-2D97-4733-9E6E-B1F4E9D228E3}" destId="{70C0B796-728A-4988-A325-B94E6BF2FEC1}" srcOrd="1" destOrd="0" presId="urn:microsoft.com/office/officeart/2005/8/layout/orgChart1"/>
    <dgm:cxn modelId="{08765D2F-CBC4-4F19-A447-C4062BBA3D23}" type="presParOf" srcId="{BD2AFC58-8348-4B25-A702-CF4473E17AD6}" destId="{59BBB590-778F-40C8-880D-BD56248C6D4B}" srcOrd="1" destOrd="0" presId="urn:microsoft.com/office/officeart/2005/8/layout/orgChart1"/>
    <dgm:cxn modelId="{E0C7DD1E-1855-4233-8DE3-609EF9CCF155}" type="presParOf" srcId="{BD2AFC58-8348-4B25-A702-CF4473E17AD6}" destId="{DAFCC6F9-7792-489C-94BD-D58C0FCDA0FE}" srcOrd="2" destOrd="0" presId="urn:microsoft.com/office/officeart/2005/8/layout/orgChart1"/>
    <dgm:cxn modelId="{FD75A61B-3C94-4A1D-9814-CB16850C14C9}" type="presParOf" srcId="{733B2300-8BA9-48BF-B237-36012167AC2F}" destId="{5C80FEF8-B4FF-43D0-BFD8-A19C2B7D1098}" srcOrd="2" destOrd="0" presId="urn:microsoft.com/office/officeart/2005/8/layout/orgChart1"/>
    <dgm:cxn modelId="{CA7D52BC-7BB8-4B84-A6E3-EBC3A6CC30E7}" type="presParOf" srcId="{1BF00332-A80B-4389-B4A2-8BA93976E67F}" destId="{FB3AE063-D3BE-4F42-B3F6-0A44F16DDCA0}" srcOrd="2" destOrd="0" presId="urn:microsoft.com/office/officeart/2005/8/layout/orgChart1"/>
    <dgm:cxn modelId="{BF155E9C-B542-4900-BDFC-7FA3953FB8C4}" type="presParOf" srcId="{1BF00332-A80B-4389-B4A2-8BA93976E67F}" destId="{923D25E0-2506-4FC7-9CC7-C174685E366D}" srcOrd="3" destOrd="0" presId="urn:microsoft.com/office/officeart/2005/8/layout/orgChart1"/>
    <dgm:cxn modelId="{A90EC81B-50B7-4A68-B70F-AE773219F06B}" type="presParOf" srcId="{923D25E0-2506-4FC7-9CC7-C174685E366D}" destId="{12C4AA16-2185-49B1-BDDF-7E5899F074B1}" srcOrd="0" destOrd="0" presId="urn:microsoft.com/office/officeart/2005/8/layout/orgChart1"/>
    <dgm:cxn modelId="{3B460566-057C-400C-ABBB-9543CBE4A54A}" type="presParOf" srcId="{12C4AA16-2185-49B1-BDDF-7E5899F074B1}" destId="{95095501-C02E-4557-B967-F851CE77AB8A}" srcOrd="0" destOrd="0" presId="urn:microsoft.com/office/officeart/2005/8/layout/orgChart1"/>
    <dgm:cxn modelId="{75596CC1-1C04-4197-8A37-4CF8EEAAEA02}" type="presParOf" srcId="{12C4AA16-2185-49B1-BDDF-7E5899F074B1}" destId="{E44A13C0-5AD8-43BF-896E-9884437638A6}" srcOrd="1" destOrd="0" presId="urn:microsoft.com/office/officeart/2005/8/layout/orgChart1"/>
    <dgm:cxn modelId="{8C5657D4-E889-4F19-8CE6-D389A55106EE}" type="presParOf" srcId="{923D25E0-2506-4FC7-9CC7-C174685E366D}" destId="{47FE05C9-2CAE-499C-849C-F4B4F4D1EA2E}" srcOrd="1" destOrd="0" presId="urn:microsoft.com/office/officeart/2005/8/layout/orgChart1"/>
    <dgm:cxn modelId="{CD05E1BA-4B7C-4157-B866-7633ABEA789B}" type="presParOf" srcId="{47FE05C9-2CAE-499C-849C-F4B4F4D1EA2E}" destId="{87AA50B6-7015-4EA3-8790-AC5CC391AA16}" srcOrd="0" destOrd="0" presId="urn:microsoft.com/office/officeart/2005/8/layout/orgChart1"/>
    <dgm:cxn modelId="{E7EAF49D-DDE4-4B1F-9544-B23FB6E434CD}" type="presParOf" srcId="{47FE05C9-2CAE-499C-849C-F4B4F4D1EA2E}" destId="{7F2BC3D4-7802-4274-914C-B4569E4A4336}" srcOrd="1" destOrd="0" presId="urn:microsoft.com/office/officeart/2005/8/layout/orgChart1"/>
    <dgm:cxn modelId="{F2C8A57D-A564-419A-A7A6-04F95D0CFA4E}" type="presParOf" srcId="{7F2BC3D4-7802-4274-914C-B4569E4A4336}" destId="{5248900F-8BD4-4E59-9B45-605686168344}" srcOrd="0" destOrd="0" presId="urn:microsoft.com/office/officeart/2005/8/layout/orgChart1"/>
    <dgm:cxn modelId="{D87C8C76-352C-419C-8E8A-18E4553999E4}" type="presParOf" srcId="{5248900F-8BD4-4E59-9B45-605686168344}" destId="{837C148B-D521-4651-BFE1-4F70B9B26647}" srcOrd="0" destOrd="0" presId="urn:microsoft.com/office/officeart/2005/8/layout/orgChart1"/>
    <dgm:cxn modelId="{982F7480-930F-4ACE-B5FC-EB879A5EC867}" type="presParOf" srcId="{5248900F-8BD4-4E59-9B45-605686168344}" destId="{A8C41309-98D7-4DAA-8075-5757AE1FF1D8}" srcOrd="1" destOrd="0" presId="urn:microsoft.com/office/officeart/2005/8/layout/orgChart1"/>
    <dgm:cxn modelId="{5136CDD3-4BA2-49CC-8260-44C6C3B9178C}" type="presParOf" srcId="{7F2BC3D4-7802-4274-914C-B4569E4A4336}" destId="{EDB83FE9-7766-42EE-BCD0-AF3571A780D8}" srcOrd="1" destOrd="0" presId="urn:microsoft.com/office/officeart/2005/8/layout/orgChart1"/>
    <dgm:cxn modelId="{713A470F-44B8-4262-A38D-D59CCAD9EB63}" type="presParOf" srcId="{EDB83FE9-7766-42EE-BCD0-AF3571A780D8}" destId="{0CE2F05B-987B-4F3C-8C05-960E21451D41}" srcOrd="0" destOrd="0" presId="urn:microsoft.com/office/officeart/2005/8/layout/orgChart1"/>
    <dgm:cxn modelId="{8B89C8D5-72F6-4A0F-86F4-C690324BD4E2}" type="presParOf" srcId="{EDB83FE9-7766-42EE-BCD0-AF3571A780D8}" destId="{173F76FA-02FE-4532-B33F-51E5F52DBE4D}" srcOrd="1" destOrd="0" presId="urn:microsoft.com/office/officeart/2005/8/layout/orgChart1"/>
    <dgm:cxn modelId="{802A6F66-66BC-45C0-969F-A3056CE76492}" type="presParOf" srcId="{173F76FA-02FE-4532-B33F-51E5F52DBE4D}" destId="{E1640D3E-502D-4C20-8CBE-3291EE0727D7}" srcOrd="0" destOrd="0" presId="urn:microsoft.com/office/officeart/2005/8/layout/orgChart1"/>
    <dgm:cxn modelId="{AAEAB1E1-FD11-43D8-8D50-7AB5F405309F}" type="presParOf" srcId="{E1640D3E-502D-4C20-8CBE-3291EE0727D7}" destId="{FF1A15A7-ED4E-4803-A50A-2051AC0AF0B8}" srcOrd="0" destOrd="0" presId="urn:microsoft.com/office/officeart/2005/8/layout/orgChart1"/>
    <dgm:cxn modelId="{30C3ADE9-CCA9-41E6-98D6-AE494DF2867E}" type="presParOf" srcId="{E1640D3E-502D-4C20-8CBE-3291EE0727D7}" destId="{6A3AB56B-0E1E-4C85-9361-549FA1E4AC61}" srcOrd="1" destOrd="0" presId="urn:microsoft.com/office/officeart/2005/8/layout/orgChart1"/>
    <dgm:cxn modelId="{84764DF0-5D62-4710-8B78-99D9BC941661}" type="presParOf" srcId="{173F76FA-02FE-4532-B33F-51E5F52DBE4D}" destId="{101604AA-2A98-4723-9591-B035CCC93818}" srcOrd="1" destOrd="0" presId="urn:microsoft.com/office/officeart/2005/8/layout/orgChart1"/>
    <dgm:cxn modelId="{11022EBA-5330-4AFF-9F83-AD7DA4B0C7A2}" type="presParOf" srcId="{173F76FA-02FE-4532-B33F-51E5F52DBE4D}" destId="{54346138-4CA4-4421-96FB-69993A9412AC}" srcOrd="2" destOrd="0" presId="urn:microsoft.com/office/officeart/2005/8/layout/orgChart1"/>
    <dgm:cxn modelId="{F0C3FD17-7E76-4758-A19E-34823245FFB8}" type="presParOf" srcId="{EDB83FE9-7766-42EE-BCD0-AF3571A780D8}" destId="{4585F3EB-00B3-4485-8212-25922B15CE1F}" srcOrd="2" destOrd="0" presId="urn:microsoft.com/office/officeart/2005/8/layout/orgChart1"/>
    <dgm:cxn modelId="{A869F4DF-B5DD-4837-A69F-079FFA3238F3}" type="presParOf" srcId="{EDB83FE9-7766-42EE-BCD0-AF3571A780D8}" destId="{4F4C8DB7-40D9-498C-8CE8-7E2D2BA4DEFF}" srcOrd="3" destOrd="0" presId="urn:microsoft.com/office/officeart/2005/8/layout/orgChart1"/>
    <dgm:cxn modelId="{2BEB48B2-685F-4E93-8A5B-34C2471FF3D0}" type="presParOf" srcId="{4F4C8DB7-40D9-498C-8CE8-7E2D2BA4DEFF}" destId="{E1234E45-4F93-465B-9900-F6E8554D27A6}" srcOrd="0" destOrd="0" presId="urn:microsoft.com/office/officeart/2005/8/layout/orgChart1"/>
    <dgm:cxn modelId="{E888C357-3C15-456D-ABFA-89907AE13B0A}" type="presParOf" srcId="{E1234E45-4F93-465B-9900-F6E8554D27A6}" destId="{40D250F6-D320-4AB1-B7B8-996238C95E4A}" srcOrd="0" destOrd="0" presId="urn:microsoft.com/office/officeart/2005/8/layout/orgChart1"/>
    <dgm:cxn modelId="{E94B32E4-FDE5-4C6B-8800-E3E3AD8715DB}" type="presParOf" srcId="{E1234E45-4F93-465B-9900-F6E8554D27A6}" destId="{DA29DE5F-70FF-4DE8-8857-8EF466AB912B}" srcOrd="1" destOrd="0" presId="urn:microsoft.com/office/officeart/2005/8/layout/orgChart1"/>
    <dgm:cxn modelId="{D72DAB88-AB83-4ACC-82B6-7C805D102B67}" type="presParOf" srcId="{4F4C8DB7-40D9-498C-8CE8-7E2D2BA4DEFF}" destId="{61E4DB05-0FB7-4C08-AC19-35C6F3DCA77A}" srcOrd="1" destOrd="0" presId="urn:microsoft.com/office/officeart/2005/8/layout/orgChart1"/>
    <dgm:cxn modelId="{CD3BA119-626E-4E3F-87B4-D6A74C1AA3DA}" type="presParOf" srcId="{4F4C8DB7-40D9-498C-8CE8-7E2D2BA4DEFF}" destId="{69B2D4ED-7578-4012-9A58-BFE46AEC4CB1}" srcOrd="2" destOrd="0" presId="urn:microsoft.com/office/officeart/2005/8/layout/orgChart1"/>
    <dgm:cxn modelId="{81C63441-A5CF-4188-9ACB-389924E256A4}" type="presParOf" srcId="{7F2BC3D4-7802-4274-914C-B4569E4A4336}" destId="{794B76C7-93FF-45A7-B8BA-09D24DD498BE}" srcOrd="2" destOrd="0" presId="urn:microsoft.com/office/officeart/2005/8/layout/orgChart1"/>
    <dgm:cxn modelId="{98EAB0EF-D535-462D-84B1-543558E20D65}" type="presParOf" srcId="{47FE05C9-2CAE-499C-849C-F4B4F4D1EA2E}" destId="{742D0256-35D2-4C83-B50E-8CD4D20C167A}" srcOrd="2" destOrd="0" presId="urn:microsoft.com/office/officeart/2005/8/layout/orgChart1"/>
    <dgm:cxn modelId="{F704F4CB-9CDD-49C7-85D3-585DE6DC1616}" type="presParOf" srcId="{47FE05C9-2CAE-499C-849C-F4B4F4D1EA2E}" destId="{2C2D92B8-9957-4BFD-BF44-FCB3987C7C54}" srcOrd="3" destOrd="0" presId="urn:microsoft.com/office/officeart/2005/8/layout/orgChart1"/>
    <dgm:cxn modelId="{84C81F21-130E-4EAA-AC96-843FDEF84E0A}" type="presParOf" srcId="{2C2D92B8-9957-4BFD-BF44-FCB3987C7C54}" destId="{CBD5C1A8-FD5A-4EA7-849C-3E4DFA1A6771}" srcOrd="0" destOrd="0" presId="urn:microsoft.com/office/officeart/2005/8/layout/orgChart1"/>
    <dgm:cxn modelId="{7888A413-588F-4206-AEDD-8B27C5A7ADDE}" type="presParOf" srcId="{CBD5C1A8-FD5A-4EA7-849C-3E4DFA1A6771}" destId="{9A92D344-9FE3-406E-BB25-00885A1C4F6E}" srcOrd="0" destOrd="0" presId="urn:microsoft.com/office/officeart/2005/8/layout/orgChart1"/>
    <dgm:cxn modelId="{B02EE086-46C8-4103-956B-FD0A5832CF5B}" type="presParOf" srcId="{CBD5C1A8-FD5A-4EA7-849C-3E4DFA1A6771}" destId="{B112E0CC-5DCC-4BCF-BA6E-560F4E5A4C2B}" srcOrd="1" destOrd="0" presId="urn:microsoft.com/office/officeart/2005/8/layout/orgChart1"/>
    <dgm:cxn modelId="{F55F2DA6-98E7-4A2C-9B18-9A74F41F08A4}" type="presParOf" srcId="{2C2D92B8-9957-4BFD-BF44-FCB3987C7C54}" destId="{35380312-8994-45EF-A40F-D20C5C7E5550}" srcOrd="1" destOrd="0" presId="urn:microsoft.com/office/officeart/2005/8/layout/orgChart1"/>
    <dgm:cxn modelId="{5F549A97-0345-4DAB-A0D3-E4082215C6CA}" type="presParOf" srcId="{2C2D92B8-9957-4BFD-BF44-FCB3987C7C54}" destId="{73DB2D85-0170-4F63-8248-5902A1FF1870}" srcOrd="2" destOrd="0" presId="urn:microsoft.com/office/officeart/2005/8/layout/orgChart1"/>
    <dgm:cxn modelId="{CDC49BD4-B0FE-4EDF-BA5B-B868F883650B}" type="presParOf" srcId="{47FE05C9-2CAE-499C-849C-F4B4F4D1EA2E}" destId="{5643F634-A828-4B6B-BDAE-F8A99A5F7A74}" srcOrd="4" destOrd="0" presId="urn:microsoft.com/office/officeart/2005/8/layout/orgChart1"/>
    <dgm:cxn modelId="{C0A861F5-701E-439E-AB26-5C0436B0F76A}" type="presParOf" srcId="{47FE05C9-2CAE-499C-849C-F4B4F4D1EA2E}" destId="{930E2E2A-832C-4030-823F-CEE0EB1DBC59}" srcOrd="5" destOrd="0" presId="urn:microsoft.com/office/officeart/2005/8/layout/orgChart1"/>
    <dgm:cxn modelId="{2162E577-2C6C-45C9-BA53-8CBED08BA8FA}" type="presParOf" srcId="{930E2E2A-832C-4030-823F-CEE0EB1DBC59}" destId="{6875E3B0-D4F8-4605-B1A4-B2E1E41E31FC}" srcOrd="0" destOrd="0" presId="urn:microsoft.com/office/officeart/2005/8/layout/orgChart1"/>
    <dgm:cxn modelId="{E541A0F9-58B9-4D96-8D89-CBFB16662695}" type="presParOf" srcId="{6875E3B0-D4F8-4605-B1A4-B2E1E41E31FC}" destId="{1614E163-6126-465C-9178-0A9451F5CED0}" srcOrd="0" destOrd="0" presId="urn:microsoft.com/office/officeart/2005/8/layout/orgChart1"/>
    <dgm:cxn modelId="{72019E3C-7660-41A0-B2DA-AFAC7EB6AF92}" type="presParOf" srcId="{6875E3B0-D4F8-4605-B1A4-B2E1E41E31FC}" destId="{DFAE78E2-F06C-4BD6-A392-E0A75A536FEA}" srcOrd="1" destOrd="0" presId="urn:microsoft.com/office/officeart/2005/8/layout/orgChart1"/>
    <dgm:cxn modelId="{62F00AFD-D6C5-47AB-B7C5-D3284E3B1456}" type="presParOf" srcId="{930E2E2A-832C-4030-823F-CEE0EB1DBC59}" destId="{45F1309B-A7FF-4964-A5D2-59156A5EE428}" srcOrd="1" destOrd="0" presId="urn:microsoft.com/office/officeart/2005/8/layout/orgChart1"/>
    <dgm:cxn modelId="{26E364AD-35FF-4D2B-8D4A-BCAAA2F14640}" type="presParOf" srcId="{930E2E2A-832C-4030-823F-CEE0EB1DBC59}" destId="{7956717A-1C4C-4F7A-9923-F1E79D42C523}" srcOrd="2" destOrd="0" presId="urn:microsoft.com/office/officeart/2005/8/layout/orgChart1"/>
    <dgm:cxn modelId="{3C54F53B-E923-45E4-ACB8-F4CBF7D4D91A}" type="presParOf" srcId="{47FE05C9-2CAE-499C-849C-F4B4F4D1EA2E}" destId="{6DE0A04A-CD00-403A-95A9-D2CE2FEE35D0}" srcOrd="6" destOrd="0" presId="urn:microsoft.com/office/officeart/2005/8/layout/orgChart1"/>
    <dgm:cxn modelId="{534A98AD-C591-4816-8897-9D088E03BE2D}" type="presParOf" srcId="{47FE05C9-2CAE-499C-849C-F4B4F4D1EA2E}" destId="{BFA8826C-7E2A-44AD-BA28-92317C580880}" srcOrd="7" destOrd="0" presId="urn:microsoft.com/office/officeart/2005/8/layout/orgChart1"/>
    <dgm:cxn modelId="{4FC19E13-3605-4735-9311-676E3BADD2EE}" type="presParOf" srcId="{BFA8826C-7E2A-44AD-BA28-92317C580880}" destId="{107980E7-49DC-4A88-B75B-298EE8BA12A5}" srcOrd="0" destOrd="0" presId="urn:microsoft.com/office/officeart/2005/8/layout/orgChart1"/>
    <dgm:cxn modelId="{6849E1C3-D1F8-408E-86A5-41FD6A076364}" type="presParOf" srcId="{107980E7-49DC-4A88-B75B-298EE8BA12A5}" destId="{2F6EA93A-ED62-4CF7-AE4B-E584FD2B414C}" srcOrd="0" destOrd="0" presId="urn:microsoft.com/office/officeart/2005/8/layout/orgChart1"/>
    <dgm:cxn modelId="{5C431EA0-8E1A-4283-9978-CF0EAFEA3EFD}" type="presParOf" srcId="{107980E7-49DC-4A88-B75B-298EE8BA12A5}" destId="{35EA24C7-B6DB-415C-A923-6725B5B379EA}" srcOrd="1" destOrd="0" presId="urn:microsoft.com/office/officeart/2005/8/layout/orgChart1"/>
    <dgm:cxn modelId="{38607D9E-844C-4077-A371-23F94BE80CC8}" type="presParOf" srcId="{BFA8826C-7E2A-44AD-BA28-92317C580880}" destId="{71A7603F-527F-45E5-9A1B-BA3C86F7E672}" srcOrd="1" destOrd="0" presId="urn:microsoft.com/office/officeart/2005/8/layout/orgChart1"/>
    <dgm:cxn modelId="{46E791A4-C108-4DD0-9722-0FA30B3BE48F}" type="presParOf" srcId="{BFA8826C-7E2A-44AD-BA28-92317C580880}" destId="{4457C8DC-B807-4105-9CCA-9D6799EA9311}" srcOrd="2" destOrd="0" presId="urn:microsoft.com/office/officeart/2005/8/layout/orgChart1"/>
    <dgm:cxn modelId="{B855D6F1-EDA5-46F5-9420-BF3C24E0C0EC}" type="presParOf" srcId="{923D25E0-2506-4FC7-9CC7-C174685E366D}" destId="{8A3CEF26-AE2D-40AC-96BB-2737425333E0}" srcOrd="2" destOrd="0" presId="urn:microsoft.com/office/officeart/2005/8/layout/orgChart1"/>
    <dgm:cxn modelId="{C39C04AC-CE7D-4EC0-85EC-027E4590F6A8}" type="presParOf" srcId="{1BF00332-A80B-4389-B4A2-8BA93976E67F}" destId="{EEC0A16A-4DCF-4E9D-80A8-4BA1463660E9}" srcOrd="4" destOrd="0" presId="urn:microsoft.com/office/officeart/2005/8/layout/orgChart1"/>
    <dgm:cxn modelId="{F66B4D3C-2C3A-45FC-8A99-C71E4D715034}" type="presParOf" srcId="{1BF00332-A80B-4389-B4A2-8BA93976E67F}" destId="{B7DBDA8F-2706-4DD1-825C-81E8F5DE6D55}" srcOrd="5" destOrd="0" presId="urn:microsoft.com/office/officeart/2005/8/layout/orgChart1"/>
    <dgm:cxn modelId="{BBEA212F-3A40-4ED2-8416-AFC7B7ABA1C1}" type="presParOf" srcId="{B7DBDA8F-2706-4DD1-825C-81E8F5DE6D55}" destId="{2A2876DF-103B-4B9E-9F1D-C1EB0FC6F40F}" srcOrd="0" destOrd="0" presId="urn:microsoft.com/office/officeart/2005/8/layout/orgChart1"/>
    <dgm:cxn modelId="{8E7642F0-ED4F-436D-9AB0-3FCE8A49F1D8}" type="presParOf" srcId="{2A2876DF-103B-4B9E-9F1D-C1EB0FC6F40F}" destId="{417D7E18-F7FB-4C38-A24E-E198F8444D20}" srcOrd="0" destOrd="0" presId="urn:microsoft.com/office/officeart/2005/8/layout/orgChart1"/>
    <dgm:cxn modelId="{7024AFBD-CA39-493A-AC3A-99965BF2DD84}" type="presParOf" srcId="{2A2876DF-103B-4B9E-9F1D-C1EB0FC6F40F}" destId="{3B991580-7151-4946-901D-1BDF4669722C}" srcOrd="1" destOrd="0" presId="urn:microsoft.com/office/officeart/2005/8/layout/orgChart1"/>
    <dgm:cxn modelId="{2B394878-24A8-4D51-A2E7-B857FB36AAD6}" type="presParOf" srcId="{B7DBDA8F-2706-4DD1-825C-81E8F5DE6D55}" destId="{916AA0DD-BC51-4A1F-8F94-BE86265C38C1}" srcOrd="1" destOrd="0" presId="urn:microsoft.com/office/officeart/2005/8/layout/orgChart1"/>
    <dgm:cxn modelId="{2C6C3591-65B3-4FE8-B50E-3B6C8F37B3B8}" type="presParOf" srcId="{916AA0DD-BC51-4A1F-8F94-BE86265C38C1}" destId="{18274765-1F7F-47BC-948A-540B3A7BBAC5}" srcOrd="0" destOrd="0" presId="urn:microsoft.com/office/officeart/2005/8/layout/orgChart1"/>
    <dgm:cxn modelId="{15AD0270-2591-422D-AFB3-FF31B72B1F4C}" type="presParOf" srcId="{916AA0DD-BC51-4A1F-8F94-BE86265C38C1}" destId="{3E306878-D646-4481-8160-E8944888C6F6}" srcOrd="1" destOrd="0" presId="urn:microsoft.com/office/officeart/2005/8/layout/orgChart1"/>
    <dgm:cxn modelId="{DDAAC3BA-3175-458C-85E0-507501C6DC88}" type="presParOf" srcId="{3E306878-D646-4481-8160-E8944888C6F6}" destId="{4BE76AE4-C083-4678-95A3-EDA76D427572}" srcOrd="0" destOrd="0" presId="urn:microsoft.com/office/officeart/2005/8/layout/orgChart1"/>
    <dgm:cxn modelId="{4E54AD47-F919-44CD-87B1-813694B155C5}" type="presParOf" srcId="{4BE76AE4-C083-4678-95A3-EDA76D427572}" destId="{D0755E70-BB38-49B9-956B-2EBDA1D43B30}" srcOrd="0" destOrd="0" presId="urn:microsoft.com/office/officeart/2005/8/layout/orgChart1"/>
    <dgm:cxn modelId="{B6508A02-FF9B-4161-AC65-2D24CB04D1EA}" type="presParOf" srcId="{4BE76AE4-C083-4678-95A3-EDA76D427572}" destId="{95DA0936-6600-4ED0-A57F-DF39008EE817}" srcOrd="1" destOrd="0" presId="urn:microsoft.com/office/officeart/2005/8/layout/orgChart1"/>
    <dgm:cxn modelId="{F8987C05-FAB0-42CA-9B65-0204D5DDBA52}" type="presParOf" srcId="{3E306878-D646-4481-8160-E8944888C6F6}" destId="{7E5E2723-C94A-4AA2-B75F-D613C3B5DA65}" srcOrd="1" destOrd="0" presId="urn:microsoft.com/office/officeart/2005/8/layout/orgChart1"/>
    <dgm:cxn modelId="{3D6EE66E-D6E4-471C-A9EC-05C8D342D5BF}" type="presParOf" srcId="{3E306878-D646-4481-8160-E8944888C6F6}" destId="{98FABE80-F83C-4CC6-BB8A-F59CE82D9D46}" srcOrd="2" destOrd="0" presId="urn:microsoft.com/office/officeart/2005/8/layout/orgChart1"/>
    <dgm:cxn modelId="{31032FE6-E6BE-4AFF-98FD-4158136E6A2B}" type="presParOf" srcId="{916AA0DD-BC51-4A1F-8F94-BE86265C38C1}" destId="{2ABE1ECA-3530-46C3-AD14-0DB6F83E7E4C}" srcOrd="2" destOrd="0" presId="urn:microsoft.com/office/officeart/2005/8/layout/orgChart1"/>
    <dgm:cxn modelId="{4D699FC1-413B-4F05-ABE4-05DA79126D22}" type="presParOf" srcId="{916AA0DD-BC51-4A1F-8F94-BE86265C38C1}" destId="{6BC96ABA-1A9C-4939-98EF-C8CB573FAA83}" srcOrd="3" destOrd="0" presId="urn:microsoft.com/office/officeart/2005/8/layout/orgChart1"/>
    <dgm:cxn modelId="{4ED4294E-640A-4402-8908-F5606AC1EE09}" type="presParOf" srcId="{6BC96ABA-1A9C-4939-98EF-C8CB573FAA83}" destId="{A7CBB8F4-2D71-4683-A942-9E2B7FABE094}" srcOrd="0" destOrd="0" presId="urn:microsoft.com/office/officeart/2005/8/layout/orgChart1"/>
    <dgm:cxn modelId="{C7AA3019-6FFA-4F21-95F6-E35A5CF6CC25}" type="presParOf" srcId="{A7CBB8F4-2D71-4683-A942-9E2B7FABE094}" destId="{4288822E-224D-41CD-A26D-E1FDE4D8BD19}" srcOrd="0" destOrd="0" presId="urn:microsoft.com/office/officeart/2005/8/layout/orgChart1"/>
    <dgm:cxn modelId="{E7822113-09F8-4566-AAD6-BB5121D267C9}" type="presParOf" srcId="{A7CBB8F4-2D71-4683-A942-9E2B7FABE094}" destId="{B2DF37B5-55E5-4B05-A7FC-46BC4560360B}" srcOrd="1" destOrd="0" presId="urn:microsoft.com/office/officeart/2005/8/layout/orgChart1"/>
    <dgm:cxn modelId="{7CD38415-70F7-4AA8-9512-90668CB53F54}" type="presParOf" srcId="{6BC96ABA-1A9C-4939-98EF-C8CB573FAA83}" destId="{E7F5EF41-9074-42B3-93F0-D5DCE79E28EB}" srcOrd="1" destOrd="0" presId="urn:microsoft.com/office/officeart/2005/8/layout/orgChart1"/>
    <dgm:cxn modelId="{4AD6C261-43C8-4914-9B1F-519E354B50F2}" type="presParOf" srcId="{6BC96ABA-1A9C-4939-98EF-C8CB573FAA83}" destId="{DDA8DE50-813C-4FA7-ACF2-258AB0E1C8EC}" srcOrd="2" destOrd="0" presId="urn:microsoft.com/office/officeart/2005/8/layout/orgChart1"/>
    <dgm:cxn modelId="{8FB6EB93-1902-4BEE-B67F-E12992997031}" type="presParOf" srcId="{916AA0DD-BC51-4A1F-8F94-BE86265C38C1}" destId="{47A61B12-1740-46F1-A571-2F507EB69A5F}" srcOrd="4" destOrd="0" presId="urn:microsoft.com/office/officeart/2005/8/layout/orgChart1"/>
    <dgm:cxn modelId="{30C00E3F-E076-4630-A9F3-20F4016D73BA}" type="presParOf" srcId="{916AA0DD-BC51-4A1F-8F94-BE86265C38C1}" destId="{DFB87000-8CB1-4266-90ED-8CFBD342CAB5}" srcOrd="5" destOrd="0" presId="urn:microsoft.com/office/officeart/2005/8/layout/orgChart1"/>
    <dgm:cxn modelId="{B77B08E0-462E-457E-BA76-228CCBE56243}" type="presParOf" srcId="{DFB87000-8CB1-4266-90ED-8CFBD342CAB5}" destId="{BEE2CAC1-90D8-4CA7-9BFD-163097168F75}" srcOrd="0" destOrd="0" presId="urn:microsoft.com/office/officeart/2005/8/layout/orgChart1"/>
    <dgm:cxn modelId="{C37AD431-186E-4911-9F3C-B1CDDB4D240A}" type="presParOf" srcId="{BEE2CAC1-90D8-4CA7-9BFD-163097168F75}" destId="{5911B2B6-C661-4D15-8FB6-AFC472DE58C3}" srcOrd="0" destOrd="0" presId="urn:microsoft.com/office/officeart/2005/8/layout/orgChart1"/>
    <dgm:cxn modelId="{ABF21A48-B12E-498F-8A47-991AD5801942}" type="presParOf" srcId="{BEE2CAC1-90D8-4CA7-9BFD-163097168F75}" destId="{4C3B54F6-4BA3-4562-B5D4-A7E6DB27847A}" srcOrd="1" destOrd="0" presId="urn:microsoft.com/office/officeart/2005/8/layout/orgChart1"/>
    <dgm:cxn modelId="{FBDED6DA-2D25-49BA-92E0-C7CC16170255}" type="presParOf" srcId="{DFB87000-8CB1-4266-90ED-8CFBD342CAB5}" destId="{BD890F5C-D09D-4E75-8F0A-84A522A99F51}" srcOrd="1" destOrd="0" presId="urn:microsoft.com/office/officeart/2005/8/layout/orgChart1"/>
    <dgm:cxn modelId="{F947AC35-A212-4FF2-AFE4-2995B2BD2C6A}" type="presParOf" srcId="{BD890F5C-D09D-4E75-8F0A-84A522A99F51}" destId="{6F7752DD-BBFE-41E3-B4B0-3B5682B4C490}" srcOrd="0" destOrd="0" presId="urn:microsoft.com/office/officeart/2005/8/layout/orgChart1"/>
    <dgm:cxn modelId="{ADBF050E-4319-4DC8-82F0-108CFD79E43E}" type="presParOf" srcId="{BD890F5C-D09D-4E75-8F0A-84A522A99F51}" destId="{09AAF8A2-97BB-418D-8AA0-DB4E7D482830}" srcOrd="1" destOrd="0" presId="urn:microsoft.com/office/officeart/2005/8/layout/orgChart1"/>
    <dgm:cxn modelId="{EE6FF743-39F3-4E01-8884-8B5024CA2366}" type="presParOf" srcId="{09AAF8A2-97BB-418D-8AA0-DB4E7D482830}" destId="{DE759A34-7CB8-4C6F-828D-2C8013C60A4F}" srcOrd="0" destOrd="0" presId="urn:microsoft.com/office/officeart/2005/8/layout/orgChart1"/>
    <dgm:cxn modelId="{041F7832-5818-42A0-AC33-A228A2D23F7A}" type="presParOf" srcId="{DE759A34-7CB8-4C6F-828D-2C8013C60A4F}" destId="{970E1FCD-59B9-4045-AA5F-0CEA786542A7}" srcOrd="0" destOrd="0" presId="urn:microsoft.com/office/officeart/2005/8/layout/orgChart1"/>
    <dgm:cxn modelId="{A065E674-C92D-4D4C-9D21-985D15D27ACC}" type="presParOf" srcId="{DE759A34-7CB8-4C6F-828D-2C8013C60A4F}" destId="{D09123B8-D012-4500-9371-16463985B3E5}" srcOrd="1" destOrd="0" presId="urn:microsoft.com/office/officeart/2005/8/layout/orgChart1"/>
    <dgm:cxn modelId="{104A06D2-D70B-4DC3-BB24-7757B07B9DC6}" type="presParOf" srcId="{09AAF8A2-97BB-418D-8AA0-DB4E7D482830}" destId="{B7FE4831-E6F6-4E01-9DCA-342892B45C7A}" srcOrd="1" destOrd="0" presId="urn:microsoft.com/office/officeart/2005/8/layout/orgChart1"/>
    <dgm:cxn modelId="{48A942B3-A5AB-443A-9BFE-16110ACF3C00}" type="presParOf" srcId="{B7FE4831-E6F6-4E01-9DCA-342892B45C7A}" destId="{DB5494F6-62CD-4E0A-8A3D-FD45EE10D3E5}" srcOrd="0" destOrd="0" presId="urn:microsoft.com/office/officeart/2005/8/layout/orgChart1"/>
    <dgm:cxn modelId="{1442CF8E-DB9A-47AB-B6A5-EFA444E07F81}" type="presParOf" srcId="{B7FE4831-E6F6-4E01-9DCA-342892B45C7A}" destId="{35C07560-BC37-42A7-B2C5-27094D0C00EA}" srcOrd="1" destOrd="0" presId="urn:microsoft.com/office/officeart/2005/8/layout/orgChart1"/>
    <dgm:cxn modelId="{44D9A86B-8688-425D-97F8-85591BA100E3}" type="presParOf" srcId="{35C07560-BC37-42A7-B2C5-27094D0C00EA}" destId="{3DA356CC-E1C9-430C-83D0-846AF1C06387}" srcOrd="0" destOrd="0" presId="urn:microsoft.com/office/officeart/2005/8/layout/orgChart1"/>
    <dgm:cxn modelId="{E5090786-1016-4DC4-9EC6-E1A37AE8A294}" type="presParOf" srcId="{3DA356CC-E1C9-430C-83D0-846AF1C06387}" destId="{78B201CC-9235-450C-A4CD-20AD0FF6559C}" srcOrd="0" destOrd="0" presId="urn:microsoft.com/office/officeart/2005/8/layout/orgChart1"/>
    <dgm:cxn modelId="{3C753127-B22F-49C2-94A3-15267C224246}" type="presParOf" srcId="{3DA356CC-E1C9-430C-83D0-846AF1C06387}" destId="{D0E8FC77-5A95-4003-A32E-BF352FE99C38}" srcOrd="1" destOrd="0" presId="urn:microsoft.com/office/officeart/2005/8/layout/orgChart1"/>
    <dgm:cxn modelId="{CC2E833F-E696-49B3-BAFB-BA0C5EDADBA3}" type="presParOf" srcId="{35C07560-BC37-42A7-B2C5-27094D0C00EA}" destId="{406B8C58-746E-4322-A9B8-F54CC0398D81}" srcOrd="1" destOrd="0" presId="urn:microsoft.com/office/officeart/2005/8/layout/orgChart1"/>
    <dgm:cxn modelId="{608029C0-6D9B-46F5-9CA7-5FE1F76338DF}" type="presParOf" srcId="{35C07560-BC37-42A7-B2C5-27094D0C00EA}" destId="{7DDDE3D5-6A02-4839-9C9C-BD0D3F8531A3}" srcOrd="2" destOrd="0" presId="urn:microsoft.com/office/officeart/2005/8/layout/orgChart1"/>
    <dgm:cxn modelId="{83E1C208-C0E5-45ED-858D-CF469332C736}" type="presParOf" srcId="{B7FE4831-E6F6-4E01-9DCA-342892B45C7A}" destId="{473090A7-7552-4335-B8BE-8B22F7354A2B}" srcOrd="2" destOrd="0" presId="urn:microsoft.com/office/officeart/2005/8/layout/orgChart1"/>
    <dgm:cxn modelId="{2BE5C996-9924-40A5-BB16-EB8BFC285820}" type="presParOf" srcId="{B7FE4831-E6F6-4E01-9DCA-342892B45C7A}" destId="{27569F41-BDE8-40D2-A1ED-9243F057783E}" srcOrd="3" destOrd="0" presId="urn:microsoft.com/office/officeart/2005/8/layout/orgChart1"/>
    <dgm:cxn modelId="{6E0D500E-6B00-475F-9CA6-56E2502D514D}" type="presParOf" srcId="{27569F41-BDE8-40D2-A1ED-9243F057783E}" destId="{2370363C-47F9-4403-821C-3A01C5F2C0A6}" srcOrd="0" destOrd="0" presId="urn:microsoft.com/office/officeart/2005/8/layout/orgChart1"/>
    <dgm:cxn modelId="{4673C3B4-F513-45B6-9BF8-482DFCC7E9CF}" type="presParOf" srcId="{2370363C-47F9-4403-821C-3A01C5F2C0A6}" destId="{1554FB7B-C889-4C24-AE6D-5F030F2CC824}" srcOrd="0" destOrd="0" presId="urn:microsoft.com/office/officeart/2005/8/layout/orgChart1"/>
    <dgm:cxn modelId="{E9EAF8AC-B6A4-4DAB-B361-2877B77154EB}" type="presParOf" srcId="{2370363C-47F9-4403-821C-3A01C5F2C0A6}" destId="{3C3CC503-8864-4C11-8401-F9DF0AF4FBB8}" srcOrd="1" destOrd="0" presId="urn:microsoft.com/office/officeart/2005/8/layout/orgChart1"/>
    <dgm:cxn modelId="{4E1F2FBC-2241-4D08-9CB7-B10919754328}" type="presParOf" srcId="{27569F41-BDE8-40D2-A1ED-9243F057783E}" destId="{4D5730A8-DBF5-495C-B32A-4B9405DC4657}" srcOrd="1" destOrd="0" presId="urn:microsoft.com/office/officeart/2005/8/layout/orgChart1"/>
    <dgm:cxn modelId="{428BF48E-E03B-4FB7-86C0-36719AE33802}" type="presParOf" srcId="{27569F41-BDE8-40D2-A1ED-9243F057783E}" destId="{700C8E3D-3F05-4C86-822F-4B4FE4C74C2B}" srcOrd="2" destOrd="0" presId="urn:microsoft.com/office/officeart/2005/8/layout/orgChart1"/>
    <dgm:cxn modelId="{88889FDC-BEE3-4CBA-91A3-DBD1C3AC6591}" type="presParOf" srcId="{09AAF8A2-97BB-418D-8AA0-DB4E7D482830}" destId="{A819BD62-CB54-491A-A083-26D81BFB33C8}" srcOrd="2" destOrd="0" presId="urn:microsoft.com/office/officeart/2005/8/layout/orgChart1"/>
    <dgm:cxn modelId="{E9346F7D-3D14-4069-8A10-C11AFE55251F}" type="presParOf" srcId="{BD890F5C-D09D-4E75-8F0A-84A522A99F51}" destId="{43AE7CF9-50B4-4D27-9F7B-D15174A60C74}" srcOrd="2" destOrd="0" presId="urn:microsoft.com/office/officeart/2005/8/layout/orgChart1"/>
    <dgm:cxn modelId="{1CAB96BF-7EA5-48BA-8983-E795CA358C0A}" type="presParOf" srcId="{BD890F5C-D09D-4E75-8F0A-84A522A99F51}" destId="{21495262-D8F1-478F-AC05-BE47A1D43023}" srcOrd="3" destOrd="0" presId="urn:microsoft.com/office/officeart/2005/8/layout/orgChart1"/>
    <dgm:cxn modelId="{43B9270A-B339-4BCE-8ED9-142F90B54792}" type="presParOf" srcId="{21495262-D8F1-478F-AC05-BE47A1D43023}" destId="{408E476B-8B22-4A27-B93F-9A033EBD3826}" srcOrd="0" destOrd="0" presId="urn:microsoft.com/office/officeart/2005/8/layout/orgChart1"/>
    <dgm:cxn modelId="{E86DC260-F1C3-4E7E-A96E-B7197805CCD0}" type="presParOf" srcId="{408E476B-8B22-4A27-B93F-9A033EBD3826}" destId="{902049F8-22DE-42FC-8326-A1316A3DC36B}" srcOrd="0" destOrd="0" presId="urn:microsoft.com/office/officeart/2005/8/layout/orgChart1"/>
    <dgm:cxn modelId="{B0BAF41B-4182-444B-92CC-66ACF6CF0351}" type="presParOf" srcId="{408E476B-8B22-4A27-B93F-9A033EBD3826}" destId="{2733A745-C1DF-4F79-83AF-74D78092BDC9}" srcOrd="1" destOrd="0" presId="urn:microsoft.com/office/officeart/2005/8/layout/orgChart1"/>
    <dgm:cxn modelId="{278C3A6D-BBDA-4232-8336-FC95DF5B9A1F}" type="presParOf" srcId="{21495262-D8F1-478F-AC05-BE47A1D43023}" destId="{342514DC-856E-4095-BBC3-939AD0F841D1}" srcOrd="1" destOrd="0" presId="urn:microsoft.com/office/officeart/2005/8/layout/orgChart1"/>
    <dgm:cxn modelId="{5D88B04A-704C-4D14-BEF9-283FD408BA7F}" type="presParOf" srcId="{342514DC-856E-4095-BBC3-939AD0F841D1}" destId="{EC40EDA9-0756-45E6-BBF9-28EF80082336}" srcOrd="0" destOrd="0" presId="urn:microsoft.com/office/officeart/2005/8/layout/orgChart1"/>
    <dgm:cxn modelId="{65C3A236-59B7-419B-9523-B51F83CE8B42}" type="presParOf" srcId="{342514DC-856E-4095-BBC3-939AD0F841D1}" destId="{5D4A1539-0AE2-4AD6-AD5F-8EFDD4007758}" srcOrd="1" destOrd="0" presId="urn:microsoft.com/office/officeart/2005/8/layout/orgChart1"/>
    <dgm:cxn modelId="{E8B0E56B-506F-4558-BEEC-2D68FF4B0AE2}" type="presParOf" srcId="{5D4A1539-0AE2-4AD6-AD5F-8EFDD4007758}" destId="{0090CEBE-2FFB-4333-93CD-2A2EE2019199}" srcOrd="0" destOrd="0" presId="urn:microsoft.com/office/officeart/2005/8/layout/orgChart1"/>
    <dgm:cxn modelId="{6C03C8CF-CAB6-4C73-922F-17FD5AC88547}" type="presParOf" srcId="{0090CEBE-2FFB-4333-93CD-2A2EE2019199}" destId="{EE2E6876-6AE7-473E-BD9D-7C422DCACB61}" srcOrd="0" destOrd="0" presId="urn:microsoft.com/office/officeart/2005/8/layout/orgChart1"/>
    <dgm:cxn modelId="{9DF4DB97-4622-4667-952E-54574F855FA8}" type="presParOf" srcId="{0090CEBE-2FFB-4333-93CD-2A2EE2019199}" destId="{E9C22D54-25BB-42C5-8FC6-EA74192C8E8B}" srcOrd="1" destOrd="0" presId="urn:microsoft.com/office/officeart/2005/8/layout/orgChart1"/>
    <dgm:cxn modelId="{00BAB7AF-ED82-445D-9C26-5C9092D56CED}" type="presParOf" srcId="{5D4A1539-0AE2-4AD6-AD5F-8EFDD4007758}" destId="{477A06D7-87C2-4D03-8A99-B129779ABE63}" srcOrd="1" destOrd="0" presId="urn:microsoft.com/office/officeart/2005/8/layout/orgChart1"/>
    <dgm:cxn modelId="{A4E38BE8-A230-4809-AC81-426FAB6DD442}" type="presParOf" srcId="{5D4A1539-0AE2-4AD6-AD5F-8EFDD4007758}" destId="{4CF60B8C-86FA-4C95-9534-2EEB6466FDD7}" srcOrd="2" destOrd="0" presId="urn:microsoft.com/office/officeart/2005/8/layout/orgChart1"/>
    <dgm:cxn modelId="{F2B78425-D929-44C1-A438-105A98B2758D}" type="presParOf" srcId="{342514DC-856E-4095-BBC3-939AD0F841D1}" destId="{65324252-168C-4866-8009-8C4A9684B016}" srcOrd="2" destOrd="0" presId="urn:microsoft.com/office/officeart/2005/8/layout/orgChart1"/>
    <dgm:cxn modelId="{B7F56827-4F6A-4243-9A9B-6A71C598C71B}" type="presParOf" srcId="{342514DC-856E-4095-BBC3-939AD0F841D1}" destId="{62BCA2B9-3501-4AFC-BFA6-34EE85CDA479}" srcOrd="3" destOrd="0" presId="urn:microsoft.com/office/officeart/2005/8/layout/orgChart1"/>
    <dgm:cxn modelId="{39A85FC1-B6CF-41F8-84FA-67BA96941B0D}" type="presParOf" srcId="{62BCA2B9-3501-4AFC-BFA6-34EE85CDA479}" destId="{7A1B1BBF-20B8-4C9E-A922-56F7D196DD67}" srcOrd="0" destOrd="0" presId="urn:microsoft.com/office/officeart/2005/8/layout/orgChart1"/>
    <dgm:cxn modelId="{A14A9C00-A01C-4C32-89DA-E14CA0EBCE1F}" type="presParOf" srcId="{7A1B1BBF-20B8-4C9E-A922-56F7D196DD67}" destId="{D8D41D08-A4A6-4EC1-BB97-9D670E6832F5}" srcOrd="0" destOrd="0" presId="urn:microsoft.com/office/officeart/2005/8/layout/orgChart1"/>
    <dgm:cxn modelId="{931583A3-A8E3-49AD-8788-5AE6E492D548}" type="presParOf" srcId="{7A1B1BBF-20B8-4C9E-A922-56F7D196DD67}" destId="{4F1E1543-56B9-4839-AF3A-1B0CA93F8A19}" srcOrd="1" destOrd="0" presId="urn:microsoft.com/office/officeart/2005/8/layout/orgChart1"/>
    <dgm:cxn modelId="{807A1D18-BDE5-40EA-A274-208F047C773E}" type="presParOf" srcId="{62BCA2B9-3501-4AFC-BFA6-34EE85CDA479}" destId="{4D62BC38-2AC8-4657-9B5F-4776EB2D8BA3}" srcOrd="1" destOrd="0" presId="urn:microsoft.com/office/officeart/2005/8/layout/orgChart1"/>
    <dgm:cxn modelId="{2FF7D845-616D-45B4-92A2-7718C4EBEEC9}" type="presParOf" srcId="{62BCA2B9-3501-4AFC-BFA6-34EE85CDA479}" destId="{5412C2E0-06D0-4C00-B1F9-C11B8CC171B0}" srcOrd="2" destOrd="0" presId="urn:microsoft.com/office/officeart/2005/8/layout/orgChart1"/>
    <dgm:cxn modelId="{98380408-F155-436C-BBE1-839E68F5587D}" type="presParOf" srcId="{342514DC-856E-4095-BBC3-939AD0F841D1}" destId="{9542CBC7-15AA-4ECB-8962-FE44302006F4}" srcOrd="4" destOrd="0" presId="urn:microsoft.com/office/officeart/2005/8/layout/orgChart1"/>
    <dgm:cxn modelId="{6F7DE957-8B52-486B-BA9A-BBE65BF2935B}" type="presParOf" srcId="{342514DC-856E-4095-BBC3-939AD0F841D1}" destId="{CA177F6A-FA51-4E2F-9349-0E1449D3F86C}" srcOrd="5" destOrd="0" presId="urn:microsoft.com/office/officeart/2005/8/layout/orgChart1"/>
    <dgm:cxn modelId="{8467A4A9-C104-4FCD-AD9C-43B690EA18D6}" type="presParOf" srcId="{CA177F6A-FA51-4E2F-9349-0E1449D3F86C}" destId="{EB78BBB4-264F-414F-B6F9-E5B196927B6D}" srcOrd="0" destOrd="0" presId="urn:microsoft.com/office/officeart/2005/8/layout/orgChart1"/>
    <dgm:cxn modelId="{990C35C5-2C01-4E19-A476-621B904842F0}" type="presParOf" srcId="{EB78BBB4-264F-414F-B6F9-E5B196927B6D}" destId="{3164B74B-47A1-47B4-89B0-16C81E01C826}" srcOrd="0" destOrd="0" presId="urn:microsoft.com/office/officeart/2005/8/layout/orgChart1"/>
    <dgm:cxn modelId="{2A54B4F5-6C46-48EF-9E8C-653F2C32F6CB}" type="presParOf" srcId="{EB78BBB4-264F-414F-B6F9-E5B196927B6D}" destId="{455271F9-F6A1-4BC7-93C1-95A1A071FEC6}" srcOrd="1" destOrd="0" presId="urn:microsoft.com/office/officeart/2005/8/layout/orgChart1"/>
    <dgm:cxn modelId="{3A07BE87-BEB4-4432-BC52-A0B9415B9BE0}" type="presParOf" srcId="{CA177F6A-FA51-4E2F-9349-0E1449D3F86C}" destId="{05322F28-CD95-4438-90FE-973C891BC64F}" srcOrd="1" destOrd="0" presId="urn:microsoft.com/office/officeart/2005/8/layout/orgChart1"/>
    <dgm:cxn modelId="{7E6B0174-C5CD-4A60-A6D6-77DDF5A07A7A}" type="presParOf" srcId="{CA177F6A-FA51-4E2F-9349-0E1449D3F86C}" destId="{17210EB6-80BE-4C8E-ACD6-2B62B074737C}" srcOrd="2" destOrd="0" presId="urn:microsoft.com/office/officeart/2005/8/layout/orgChart1"/>
    <dgm:cxn modelId="{84D69D68-4DEA-4E99-883F-A59444695C6B}" type="presParOf" srcId="{21495262-D8F1-478F-AC05-BE47A1D43023}" destId="{566FE24B-A6AB-44F3-96D1-F2D7538FAAEE}" srcOrd="2" destOrd="0" presId="urn:microsoft.com/office/officeart/2005/8/layout/orgChart1"/>
    <dgm:cxn modelId="{6D7627CD-7657-47D0-9052-7D0A8FF055CB}" type="presParOf" srcId="{BD890F5C-D09D-4E75-8F0A-84A522A99F51}" destId="{EA02F7E2-7754-42EE-A4F8-F079370B2793}" srcOrd="4" destOrd="0" presId="urn:microsoft.com/office/officeart/2005/8/layout/orgChart1"/>
    <dgm:cxn modelId="{6282ADF1-4099-421F-8F2A-D4C5E96F67AD}" type="presParOf" srcId="{BD890F5C-D09D-4E75-8F0A-84A522A99F51}" destId="{54AF96DA-8135-425F-A246-850ADA8AFA14}" srcOrd="5" destOrd="0" presId="urn:microsoft.com/office/officeart/2005/8/layout/orgChart1"/>
    <dgm:cxn modelId="{AEAFA9A0-8B2C-414B-BFFB-DA77D94F9E13}" type="presParOf" srcId="{54AF96DA-8135-425F-A246-850ADA8AFA14}" destId="{7ECA95F1-36E0-4024-A175-FC87A0D02497}" srcOrd="0" destOrd="0" presId="urn:microsoft.com/office/officeart/2005/8/layout/orgChart1"/>
    <dgm:cxn modelId="{697F9783-F2AF-429D-BEEB-58B5F2F719C1}" type="presParOf" srcId="{7ECA95F1-36E0-4024-A175-FC87A0D02497}" destId="{49057F19-F2F3-4CFF-A4D8-107A8789E7E7}" srcOrd="0" destOrd="0" presId="urn:microsoft.com/office/officeart/2005/8/layout/orgChart1"/>
    <dgm:cxn modelId="{98A423E1-64D8-4600-8AD1-8842BE174147}" type="presParOf" srcId="{7ECA95F1-36E0-4024-A175-FC87A0D02497}" destId="{67C9C23A-42C1-45BA-B8AB-2E725FE36C8C}" srcOrd="1" destOrd="0" presId="urn:microsoft.com/office/officeart/2005/8/layout/orgChart1"/>
    <dgm:cxn modelId="{046B810D-AB21-4FF3-BC8E-A787D8380BD8}" type="presParOf" srcId="{54AF96DA-8135-425F-A246-850ADA8AFA14}" destId="{02729CAA-AFBE-4D66-A71E-75C905E015B1}" srcOrd="1" destOrd="0" presId="urn:microsoft.com/office/officeart/2005/8/layout/orgChart1"/>
    <dgm:cxn modelId="{A9E7E5C7-D726-49C6-9918-A390FE5587E1}" type="presParOf" srcId="{54AF96DA-8135-425F-A246-850ADA8AFA14}" destId="{FADD66E1-390E-4BEB-A104-72111C3AC6F6}" srcOrd="2" destOrd="0" presId="urn:microsoft.com/office/officeart/2005/8/layout/orgChart1"/>
    <dgm:cxn modelId="{1FD12212-DDF0-45A7-A9CF-C535D833AA1C}" type="presParOf" srcId="{DFB87000-8CB1-4266-90ED-8CFBD342CAB5}" destId="{20CCF458-6FD2-4C0B-BC85-956539BCB661}" srcOrd="2" destOrd="0" presId="urn:microsoft.com/office/officeart/2005/8/layout/orgChart1"/>
    <dgm:cxn modelId="{D913EC70-553D-43E9-90B5-C57191D83390}" type="presParOf" srcId="{B7DBDA8F-2706-4DD1-825C-81E8F5DE6D55}" destId="{A906D4E4-A9B4-4DF1-9886-70C76A5D5527}" srcOrd="2" destOrd="0" presId="urn:microsoft.com/office/officeart/2005/8/layout/orgChart1"/>
    <dgm:cxn modelId="{0B4AF7BA-B750-494B-95C4-C02483A5AA24}" type="presParOf" srcId="{723E8E22-CDB4-4146-BED8-94A06FA49B2B}" destId="{C652E079-E9D6-449E-89FD-34112EC4843D}" srcOrd="2" destOrd="0" presId="urn:microsoft.com/office/officeart/2005/8/layout/orgChart1"/>
    <dgm:cxn modelId="{A75EB6AB-0591-426B-A315-D6D2DFC06928}" type="presParOf" srcId="{0B15207B-79A2-4307-9998-A2536E8D0CD5}" destId="{1F6320EE-4588-4D1A-ABB6-0B25E2A2AE1D}" srcOrd="2" destOrd="0" presId="urn:microsoft.com/office/officeart/2005/8/layout/orgChart1"/>
    <dgm:cxn modelId="{3190A9CE-D1ED-4E2D-BB5A-8D9E0AB715A3}" type="presParOf" srcId="{0B15207B-79A2-4307-9998-A2536E8D0CD5}" destId="{F9A7D016-82E5-40BC-8370-51904B18DFFE}" srcOrd="3" destOrd="0" presId="urn:microsoft.com/office/officeart/2005/8/layout/orgChart1"/>
    <dgm:cxn modelId="{DDEBA8EE-3F3C-433C-884E-AD6F7B66E9C1}" type="presParOf" srcId="{F9A7D016-82E5-40BC-8370-51904B18DFFE}" destId="{8385F05D-F3EF-48AB-9026-CEC32A23B55D}" srcOrd="0" destOrd="0" presId="urn:microsoft.com/office/officeart/2005/8/layout/orgChart1"/>
    <dgm:cxn modelId="{47AA9170-D357-4AE7-8B60-03E734D8A970}" type="presParOf" srcId="{8385F05D-F3EF-48AB-9026-CEC32A23B55D}" destId="{AA55E9D1-CA90-42AD-ACBD-995272C2EBD9}" srcOrd="0" destOrd="0" presId="urn:microsoft.com/office/officeart/2005/8/layout/orgChart1"/>
    <dgm:cxn modelId="{EC73A1CE-4CE1-47C0-91E6-4239426AC6A9}" type="presParOf" srcId="{8385F05D-F3EF-48AB-9026-CEC32A23B55D}" destId="{EA1F1F59-22C7-4AB5-9B85-0D2DFE96EABE}" srcOrd="1" destOrd="0" presId="urn:microsoft.com/office/officeart/2005/8/layout/orgChart1"/>
    <dgm:cxn modelId="{9E18A3E5-3A50-4B73-8464-53A8E0AC8247}" type="presParOf" srcId="{F9A7D016-82E5-40BC-8370-51904B18DFFE}" destId="{EBA70563-BABA-4C62-B3B1-3EE7AFDB5226}" srcOrd="1" destOrd="0" presId="urn:microsoft.com/office/officeart/2005/8/layout/orgChart1"/>
    <dgm:cxn modelId="{CFA88FA5-C3B8-4355-8FF0-CB57AC8B4422}" type="presParOf" srcId="{F9A7D016-82E5-40BC-8370-51904B18DFFE}" destId="{272967CC-DA2E-402C-B2E3-B9AFB4BEA5DD}" srcOrd="2" destOrd="0" presId="urn:microsoft.com/office/officeart/2005/8/layout/orgChart1"/>
    <dgm:cxn modelId="{0500B9CB-726B-4BDE-9A4F-82F52DB90E58}" type="presParOf" srcId="{8F6E8EE5-B09D-422F-85F8-EFF3644C5541}" destId="{1BEC5258-8CD8-43C3-AD7A-52D471692FD8}" srcOrd="2" destOrd="0" presId="urn:microsoft.com/office/officeart/2005/8/layout/orgChart1"/>
    <dgm:cxn modelId="{1833C5BB-29E6-473D-AD59-24EAF622094B}" type="presParOf" srcId="{04BDC485-30BD-4CC2-BB05-CA1609E5856C}" destId="{0ADD7E09-7925-4322-99A6-3AF64E5F5796}" srcOrd="2" destOrd="0" presId="urn:microsoft.com/office/officeart/2005/8/layout/orgChart1"/>
    <dgm:cxn modelId="{D3A54762-F87C-4028-B616-13A9756CCFEA}" type="presParOf" srcId="{04BDC485-30BD-4CC2-BB05-CA1609E5856C}" destId="{AFAF7B2A-D384-4530-98AD-F674F0D30902}" srcOrd="3" destOrd="0" presId="urn:microsoft.com/office/officeart/2005/8/layout/orgChart1"/>
    <dgm:cxn modelId="{64594682-37AB-4420-9F15-949B9C417545}" type="presParOf" srcId="{AFAF7B2A-D384-4530-98AD-F674F0D30902}" destId="{D8134BBB-BE46-4317-A1FA-9D379A7D490A}" srcOrd="0" destOrd="0" presId="urn:microsoft.com/office/officeart/2005/8/layout/orgChart1"/>
    <dgm:cxn modelId="{B492F101-9C63-4771-A570-78C145A55E13}" type="presParOf" srcId="{D8134BBB-BE46-4317-A1FA-9D379A7D490A}" destId="{29D4A118-2290-4CA0-8891-721A60EDCF8A}" srcOrd="0" destOrd="0" presId="urn:microsoft.com/office/officeart/2005/8/layout/orgChart1"/>
    <dgm:cxn modelId="{50687515-A084-4738-B16E-A5E39A778928}" type="presParOf" srcId="{D8134BBB-BE46-4317-A1FA-9D379A7D490A}" destId="{9843E4D5-9185-4E87-87BA-AD75216A4B8D}" srcOrd="1" destOrd="0" presId="urn:microsoft.com/office/officeart/2005/8/layout/orgChart1"/>
    <dgm:cxn modelId="{BA358588-9BDA-4CA1-87BF-657CDD614B4A}" type="presParOf" srcId="{AFAF7B2A-D384-4530-98AD-F674F0D30902}" destId="{C25F29FD-A548-48FD-A039-796B8BD9F03D}" srcOrd="1" destOrd="0" presId="urn:microsoft.com/office/officeart/2005/8/layout/orgChart1"/>
    <dgm:cxn modelId="{AED1EDE3-B27C-4718-AC66-129BEDA3E1CB}" type="presParOf" srcId="{AFAF7B2A-D384-4530-98AD-F674F0D30902}" destId="{5BACB521-A2F4-47BE-B9BB-6777823A60FA}" srcOrd="2" destOrd="0" presId="urn:microsoft.com/office/officeart/2005/8/layout/orgChart1"/>
    <dgm:cxn modelId="{E4F76824-39BB-455D-90A3-670B47EF2254}" type="presParOf" srcId="{2D3E5F2A-554C-409D-9B8A-11587198DFDA}" destId="{D561D3D9-7278-40ED-BE14-73140215BB5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2FA8D-1E6D-4052-B792-26F12D2956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2F296B-61C5-4D36-8C5D-7A55B4277C2E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fr-FR" sz="1800" dirty="0" smtClean="0">
              <a:latin typeface="Times New Roman" pitchFamily="18" charset="0"/>
              <a:cs typeface="Times New Roman" pitchFamily="18" charset="0"/>
            </a:rPr>
            <a:t>Maintenance</a:t>
          </a:r>
        </a:p>
      </dgm:t>
    </dgm:pt>
    <dgm:pt modelId="{81B9ED6D-7404-476E-A44E-BFBC9FBC207B}" type="parTrans" cxnId="{16780A05-EB3A-4189-894D-31266B3172E4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fr-FR"/>
        </a:p>
      </dgm:t>
    </dgm:pt>
    <dgm:pt modelId="{F1A9C419-1AB6-476C-A416-9189B8C07133}" type="sibTrans" cxnId="{16780A05-EB3A-4189-894D-31266B3172E4}">
      <dgm:prSet/>
      <dgm:spPr/>
      <dgm:t>
        <a:bodyPr/>
        <a:lstStyle/>
        <a:p>
          <a:pPr algn="ctr"/>
          <a:endParaRPr lang="fr-FR"/>
        </a:p>
      </dgm:t>
    </dgm:pt>
    <dgm:pt modelId="{63B81E06-415F-4333-AACD-6BC8204650F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>
          <a:prstDash val="solid"/>
        </a:ln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Maintenance corrective</a:t>
          </a:r>
        </a:p>
      </dgm:t>
    </dgm:pt>
    <dgm:pt modelId="{60E7AC84-1705-4604-8139-3DD78DE1B1AD}" type="parTrans" cxnId="{ECB3CCBE-28CA-4D7C-AE2E-AED0F6CC2CE4}">
      <dgm:prSet/>
      <dgm:spPr>
        <a:ln w="3175"/>
      </dgm:spPr>
      <dgm:t>
        <a:bodyPr/>
        <a:lstStyle/>
        <a:p>
          <a:pPr algn="ctr"/>
          <a:endParaRPr lang="fr-FR"/>
        </a:p>
      </dgm:t>
    </dgm:pt>
    <dgm:pt modelId="{60C8BA89-A6D8-4968-A2D1-8C07004A1F0F}" type="sibTrans" cxnId="{ECB3CCBE-28CA-4D7C-AE2E-AED0F6CC2CE4}">
      <dgm:prSet/>
      <dgm:spPr/>
      <dgm:t>
        <a:bodyPr/>
        <a:lstStyle/>
        <a:p>
          <a:pPr algn="ctr"/>
          <a:endParaRPr lang="fr-FR"/>
        </a:p>
      </dgm:t>
    </dgm:pt>
    <dgm:pt modelId="{FBFE3B03-17A4-4020-B724-1DEA8A86C299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Maintenance préventive</a:t>
          </a:r>
        </a:p>
      </dgm:t>
    </dgm:pt>
    <dgm:pt modelId="{E37B4A3D-43FD-42A5-869F-61E1CF37F505}" type="parTrans" cxnId="{0A5D4F71-06C4-413A-8CB7-DC257715FB19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fr-FR"/>
        </a:p>
      </dgm:t>
    </dgm:pt>
    <dgm:pt modelId="{2B7D7188-7653-4A9F-850A-2F354A8FD1F1}" type="sibTrans" cxnId="{0A5D4F71-06C4-413A-8CB7-DC257715FB19}">
      <dgm:prSet/>
      <dgm:spPr/>
      <dgm:t>
        <a:bodyPr/>
        <a:lstStyle/>
        <a:p>
          <a:pPr algn="ctr"/>
          <a:endParaRPr lang="fr-FR"/>
        </a:p>
      </dgm:t>
    </dgm:pt>
    <dgm:pt modelId="{184588C0-CF92-4505-BE8E-27E538E0353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Multi-composants</a:t>
          </a:r>
        </a:p>
      </dgm:t>
    </dgm:pt>
    <dgm:pt modelId="{DDFD5117-8188-4019-9240-FD1E24578015}" type="parTrans" cxnId="{D9B00B36-AAB9-48B6-8B2A-C8748CF6694D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fr-FR"/>
        </a:p>
      </dgm:t>
    </dgm:pt>
    <dgm:pt modelId="{E57A78C2-E29F-4C02-93FF-7AB704F1E418}" type="sibTrans" cxnId="{D9B00B36-AAB9-48B6-8B2A-C8748CF6694D}">
      <dgm:prSet/>
      <dgm:spPr/>
      <dgm:t>
        <a:bodyPr/>
        <a:lstStyle/>
        <a:p>
          <a:pPr algn="ctr"/>
          <a:endParaRPr lang="fr-FR"/>
        </a:p>
      </dgm:t>
    </dgm:pt>
    <dgm:pt modelId="{9FF3D1C4-0C92-4EFA-8403-2D3757FA85C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>
          <a:prstDash val="solid"/>
        </a:ln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Mono-composant</a:t>
          </a:r>
        </a:p>
      </dgm:t>
    </dgm:pt>
    <dgm:pt modelId="{896294DC-DAAB-46D0-8F3E-263885F211C6}" type="parTrans" cxnId="{253E52AE-7FB2-4448-ABAE-7378A966ADAC}">
      <dgm:prSet/>
      <dgm:spPr>
        <a:ln w="3175"/>
      </dgm:spPr>
      <dgm:t>
        <a:bodyPr/>
        <a:lstStyle/>
        <a:p>
          <a:pPr algn="ctr"/>
          <a:endParaRPr lang="fr-FR"/>
        </a:p>
      </dgm:t>
    </dgm:pt>
    <dgm:pt modelId="{FDC14008-85E3-4445-832F-F94656B004EA}" type="sibTrans" cxnId="{253E52AE-7FB2-4448-ABAE-7378A966ADAC}">
      <dgm:prSet/>
      <dgm:spPr/>
      <dgm:t>
        <a:bodyPr/>
        <a:lstStyle/>
        <a:p>
          <a:pPr algn="ctr"/>
          <a:endParaRPr lang="fr-FR"/>
        </a:p>
      </dgm:t>
    </dgm:pt>
    <dgm:pt modelId="{E3310231-17C4-4928-B103-145086C3532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>
          <a:prstDash val="solid"/>
        </a:ln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Conditionnelle</a:t>
          </a:r>
        </a:p>
      </dgm:t>
    </dgm:pt>
    <dgm:pt modelId="{0F4EC485-D992-4311-943F-02F25679099E}" type="parTrans" cxnId="{98AD09B0-0AB1-4F3A-9893-8247FBFC7D3D}">
      <dgm:prSet/>
      <dgm:spPr>
        <a:ln w="3175"/>
      </dgm:spPr>
      <dgm:t>
        <a:bodyPr/>
        <a:lstStyle/>
        <a:p>
          <a:pPr algn="ctr"/>
          <a:endParaRPr lang="fr-FR"/>
        </a:p>
      </dgm:t>
    </dgm:pt>
    <dgm:pt modelId="{FA091ABD-454E-4789-8998-ED7E596D09D3}" type="sibTrans" cxnId="{98AD09B0-0AB1-4F3A-9893-8247FBFC7D3D}">
      <dgm:prSet/>
      <dgm:spPr/>
      <dgm:t>
        <a:bodyPr/>
        <a:lstStyle/>
        <a:p>
          <a:pPr algn="ctr"/>
          <a:endParaRPr lang="fr-FR"/>
        </a:p>
      </dgm:t>
    </dgm:pt>
    <dgm:pt modelId="{0DDF1A5F-35D0-4675-A19E-C8364BC02EE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>
          <a:prstDash val="solid"/>
        </a:ln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Prévisionnelle</a:t>
          </a:r>
        </a:p>
      </dgm:t>
    </dgm:pt>
    <dgm:pt modelId="{164E277E-DB02-4B80-BECA-19191B50B10C}" type="parTrans" cxnId="{A3B9D136-AE4E-46CA-B454-FC3129DC4246}">
      <dgm:prSet/>
      <dgm:spPr>
        <a:ln w="3175"/>
      </dgm:spPr>
      <dgm:t>
        <a:bodyPr/>
        <a:lstStyle/>
        <a:p>
          <a:pPr algn="ctr"/>
          <a:endParaRPr lang="fr-FR"/>
        </a:p>
      </dgm:t>
    </dgm:pt>
    <dgm:pt modelId="{8DBD60DE-A676-44C2-8E64-52A66C8A2772}" type="sibTrans" cxnId="{A3B9D136-AE4E-46CA-B454-FC3129DC4246}">
      <dgm:prSet/>
      <dgm:spPr/>
      <dgm:t>
        <a:bodyPr/>
        <a:lstStyle/>
        <a:p>
          <a:pPr algn="ctr"/>
          <a:endParaRPr lang="fr-FR"/>
        </a:p>
      </dgm:t>
    </dgm:pt>
    <dgm:pt modelId="{ECF679DA-2334-4ADA-B79B-9BB053A2DE9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Périodique</a:t>
          </a:r>
        </a:p>
      </dgm:t>
    </dgm:pt>
    <dgm:pt modelId="{5F59327D-7597-4BFF-96B2-29AED6942C2E}" type="parTrans" cxnId="{E21844A9-F2DF-49B3-92C6-477360CB1670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fr-FR"/>
        </a:p>
      </dgm:t>
    </dgm:pt>
    <dgm:pt modelId="{30E7ABC2-97AA-4E51-B1CB-450074275FF0}" type="sibTrans" cxnId="{E21844A9-F2DF-49B3-92C6-477360CB1670}">
      <dgm:prSet/>
      <dgm:spPr/>
      <dgm:t>
        <a:bodyPr/>
        <a:lstStyle/>
        <a:p>
          <a:pPr algn="ctr"/>
          <a:endParaRPr lang="fr-FR"/>
        </a:p>
      </dgm:t>
    </dgm:pt>
    <dgm:pt modelId="{27A69848-4FE9-4DE3-913B-FBA2BBB75DE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 rtl="0"/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Optimisation de la maintenance</a:t>
          </a:r>
        </a:p>
      </dgm:t>
    </dgm:pt>
    <dgm:pt modelId="{157B4456-D08D-4A0B-A350-E7DA73B4C88F}" type="parTrans" cxnId="{E1023DE2-4CF4-4CC2-9E80-2AB650786027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pPr algn="ctr"/>
          <a:endParaRPr lang="fr-FR"/>
        </a:p>
      </dgm:t>
    </dgm:pt>
    <dgm:pt modelId="{A3172DD0-9F0E-4C0A-99C1-143EF4A04E33}" type="sibTrans" cxnId="{E1023DE2-4CF4-4CC2-9E80-2AB650786027}">
      <dgm:prSet/>
      <dgm:spPr/>
      <dgm:t>
        <a:bodyPr/>
        <a:lstStyle/>
        <a:p>
          <a:pPr algn="ctr"/>
          <a:endParaRPr lang="fr-FR"/>
        </a:p>
      </dgm:t>
    </dgm:pt>
    <dgm:pt modelId="{C95484B9-C9D7-4655-8C6A-FE4DE95D0A1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800" dirty="0" smtClean="0">
              <a:latin typeface="Times New Roman" pitchFamily="18" charset="0"/>
              <a:cs typeface="Times New Roman" pitchFamily="18" charset="0"/>
            </a:rPr>
            <a:t>Amélioration de la performance d’un SME</a:t>
          </a:r>
          <a:endParaRPr lang="fr-FR" sz="1800" dirty="0">
            <a:latin typeface="Times New Roman" pitchFamily="18" charset="0"/>
            <a:cs typeface="Times New Roman" pitchFamily="18" charset="0"/>
          </a:endParaRPr>
        </a:p>
      </dgm:t>
    </dgm:pt>
    <dgm:pt modelId="{C0CE42A9-A49D-4D32-A4C5-ADB30143DD1D}" type="parTrans" cxnId="{B21AC2CC-16A8-446F-9281-C54ECABCF0FE}">
      <dgm:prSet/>
      <dgm:spPr/>
      <dgm:t>
        <a:bodyPr/>
        <a:lstStyle/>
        <a:p>
          <a:endParaRPr lang="fr-FR"/>
        </a:p>
      </dgm:t>
    </dgm:pt>
    <dgm:pt modelId="{A048FD32-737A-48A3-A03D-919ED7824D81}" type="sibTrans" cxnId="{B21AC2CC-16A8-446F-9281-C54ECABCF0FE}">
      <dgm:prSet/>
      <dgm:spPr/>
      <dgm:t>
        <a:bodyPr/>
        <a:lstStyle/>
        <a:p>
          <a:endParaRPr lang="fr-FR"/>
        </a:p>
      </dgm:t>
    </dgm:pt>
    <dgm:pt modelId="{DACD9361-BA77-4E55-A41C-8016A9560BB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Redondance active et/ou passive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1C3E8C73-8CCD-40F1-845F-363AB17EB268}" type="parTrans" cxnId="{68DE332F-1FD4-4EE5-8D55-3240F7E9DA87}">
      <dgm:prSet/>
      <dgm:spPr>
        <a:ln w="3175"/>
      </dgm:spPr>
      <dgm:t>
        <a:bodyPr/>
        <a:lstStyle/>
        <a:p>
          <a:endParaRPr lang="fr-FR"/>
        </a:p>
      </dgm:t>
    </dgm:pt>
    <dgm:pt modelId="{4B7A4561-3E6C-41A7-8109-B8C8BB356AEC}" type="sibTrans" cxnId="{68DE332F-1FD4-4EE5-8D55-3240F7E9DA87}">
      <dgm:prSet/>
      <dgm:spPr/>
      <dgm:t>
        <a:bodyPr/>
        <a:lstStyle/>
        <a:p>
          <a:endParaRPr lang="fr-FR"/>
        </a:p>
      </dgm:t>
    </dgm:pt>
    <dgm:pt modelId="{12125D8A-4834-4BC6-97F2-2F78BA388AA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Surveillance et/ou diagnostic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D0F166AC-70DE-493F-870E-706EB38AB905}" type="parTrans" cxnId="{562E6709-D67C-472C-AC5E-FFCB71F73448}">
      <dgm:prSet/>
      <dgm:spPr>
        <a:ln w="3175"/>
      </dgm:spPr>
      <dgm:t>
        <a:bodyPr/>
        <a:lstStyle/>
        <a:p>
          <a:endParaRPr lang="fr-FR"/>
        </a:p>
      </dgm:t>
    </dgm:pt>
    <dgm:pt modelId="{D3B92E4E-4056-4F2E-99B5-1EE98F7245DD}" type="sibTrans" cxnId="{562E6709-D67C-472C-AC5E-FFCB71F73448}">
      <dgm:prSet/>
      <dgm:spPr/>
      <dgm:t>
        <a:bodyPr/>
        <a:lstStyle/>
        <a:p>
          <a:endParaRPr lang="fr-FR"/>
        </a:p>
      </dgm:t>
    </dgm:pt>
    <dgm:pt modelId="{04128034-188E-4137-9B67-C8328A77426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Gestion de la dépendance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EC1464E5-BCA2-448D-B8F6-A8C2F58CE45B}" type="parTrans" cxnId="{21D10AE6-F9FC-4D0A-91DC-94F78288FEC5}">
      <dgm:prSet/>
      <dgm:spPr>
        <a:ln w="3175"/>
      </dgm:spPr>
      <dgm:t>
        <a:bodyPr/>
        <a:lstStyle/>
        <a:p>
          <a:endParaRPr lang="fr-FR"/>
        </a:p>
      </dgm:t>
    </dgm:pt>
    <dgm:pt modelId="{3B9DB0D4-B027-4B72-B96A-18C13E942A67}" type="sibTrans" cxnId="{21D10AE6-F9FC-4D0A-91DC-94F78288FEC5}">
      <dgm:prSet/>
      <dgm:spPr/>
      <dgm:t>
        <a:bodyPr/>
        <a:lstStyle/>
        <a:p>
          <a:endParaRPr lang="fr-FR"/>
        </a:p>
      </dgm:t>
    </dgm:pt>
    <dgm:pt modelId="{39A3739B-F563-4589-9E0F-7CD28B9B8823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Distribution de charge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C77F7018-94DE-468E-BC3A-1DF6FDD4B32F}" type="parTrans" cxnId="{52D81630-1A4D-46FC-B976-734CFC6EA704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26700E2C-EAAE-4EE6-91F5-98E29E3D65F9}" type="sibTrans" cxnId="{52D81630-1A4D-46FC-B976-734CFC6EA704}">
      <dgm:prSet/>
      <dgm:spPr/>
      <dgm:t>
        <a:bodyPr/>
        <a:lstStyle/>
        <a:p>
          <a:endParaRPr lang="fr-FR"/>
        </a:p>
      </dgm:t>
    </dgm:pt>
    <dgm:pt modelId="{D50C182D-E3C2-4C1F-9ECB-83AD7DAC306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Charge statique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F311915A-36C8-4836-8005-9F6B0F23DBF6}" type="parTrans" cxnId="{BADCA295-1A1B-4258-A34C-B20BD309C2B2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44A8D7E2-48C1-4D28-BB31-EE06EF9915CD}" type="sibTrans" cxnId="{BADCA295-1A1B-4258-A34C-B20BD309C2B2}">
      <dgm:prSet/>
      <dgm:spPr/>
      <dgm:t>
        <a:bodyPr/>
        <a:lstStyle/>
        <a:p>
          <a:endParaRPr lang="fr-FR"/>
        </a:p>
      </dgm:t>
    </dgm:pt>
    <dgm:pt modelId="{3D48605A-3041-44D1-80C2-D7DD01CE0AF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Charge dynamique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8D4F99E8-B3B9-4CB8-A64C-D38F91B8DDA6}" type="parTrans" cxnId="{21402D85-C319-4C3F-95CD-A5056DE6AFF6}">
      <dgm:prSet/>
      <dgm:spPr>
        <a:ln w="3175"/>
      </dgm:spPr>
      <dgm:t>
        <a:bodyPr/>
        <a:lstStyle/>
        <a:p>
          <a:endParaRPr lang="fr-FR"/>
        </a:p>
      </dgm:t>
    </dgm:pt>
    <dgm:pt modelId="{A775C4F6-C09A-40B6-A6CC-F969565F269A}" type="sibTrans" cxnId="{21402D85-C319-4C3F-95CD-A5056DE6AFF6}">
      <dgm:prSet/>
      <dgm:spPr/>
      <dgm:t>
        <a:bodyPr/>
        <a:lstStyle/>
        <a:p>
          <a:endParaRPr lang="fr-FR"/>
        </a:p>
      </dgm:t>
    </dgm:pt>
    <dgm:pt modelId="{7D505611-4FED-4801-8805-93E55CFDD596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Uniforme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0A02E7BB-55C7-484D-9CDE-308F6584F7C1}" type="parTrans" cxnId="{8E1954BC-88CE-4E9B-B5E9-C18D171B6F5C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fr-FR"/>
        </a:p>
      </dgm:t>
    </dgm:pt>
    <dgm:pt modelId="{4C1AA45F-2D4F-4D32-9A03-B274952CE6CE}" type="sibTrans" cxnId="{8E1954BC-88CE-4E9B-B5E9-C18D171B6F5C}">
      <dgm:prSet/>
      <dgm:spPr/>
      <dgm:t>
        <a:bodyPr/>
        <a:lstStyle/>
        <a:p>
          <a:endParaRPr lang="fr-FR"/>
        </a:p>
      </dgm:t>
    </dgm:pt>
    <dgm:pt modelId="{84337475-71B4-41C0-89B3-E715EAA8EDB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Locale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BFD82624-3CE3-4E62-853F-6DE8079F7C86}" type="parTrans" cxnId="{50FDEC45-D04B-4587-A70B-A073CA5BB1B4}">
      <dgm:prSet/>
      <dgm:spPr/>
      <dgm:t>
        <a:bodyPr/>
        <a:lstStyle/>
        <a:p>
          <a:endParaRPr lang="fr-FR"/>
        </a:p>
      </dgm:t>
    </dgm:pt>
    <dgm:pt modelId="{5BA7C3DD-F630-4267-80E0-9B3E034AB5BF}" type="sibTrans" cxnId="{50FDEC45-D04B-4587-A70B-A073CA5BB1B4}">
      <dgm:prSet/>
      <dgm:spPr/>
      <dgm:t>
        <a:bodyPr/>
        <a:lstStyle/>
        <a:p>
          <a:endParaRPr lang="fr-FR"/>
        </a:p>
      </dgm:t>
    </dgm:pt>
    <dgm:pt modelId="{E4AAADA7-DB22-4956-BE3A-9679F3257E2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3175"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Monotone Croissante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0210BF21-929F-4A3A-84A0-402D98DF8639}" type="parTrans" cxnId="{0202EF75-3046-41B6-BC51-4AE08218AF48}">
      <dgm:prSet/>
      <dgm:spPr>
        <a:ln w="3175"/>
      </dgm:spPr>
      <dgm:t>
        <a:bodyPr/>
        <a:lstStyle/>
        <a:p>
          <a:endParaRPr lang="fr-FR"/>
        </a:p>
      </dgm:t>
    </dgm:pt>
    <dgm:pt modelId="{82C30F35-58E3-47C0-AC57-E9C166400647}" type="sibTrans" cxnId="{0202EF75-3046-41B6-BC51-4AE08218AF48}">
      <dgm:prSet/>
      <dgm:spPr/>
      <dgm:t>
        <a:bodyPr/>
        <a:lstStyle/>
        <a:p>
          <a:endParaRPr lang="fr-FR"/>
        </a:p>
      </dgm:t>
    </dgm:pt>
    <dgm:pt modelId="{144485B3-BFCE-41CF-B897-416D622396E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600" dirty="0" smtClean="0">
              <a:latin typeface="Times New Roman" pitchFamily="18" charset="0"/>
              <a:cs typeface="Times New Roman" pitchFamily="18" charset="0"/>
            </a:rPr>
            <a:t>Optimisation de la distribution de charge</a:t>
          </a:r>
          <a:endParaRPr lang="fr-FR" sz="1600" dirty="0">
            <a:latin typeface="Times New Roman" pitchFamily="18" charset="0"/>
            <a:cs typeface="Times New Roman" pitchFamily="18" charset="0"/>
          </a:endParaRPr>
        </a:p>
      </dgm:t>
    </dgm:pt>
    <dgm:pt modelId="{C165EF1E-1B88-4929-9EA6-480246601B85}" type="parTrans" cxnId="{6107DA9F-3A19-40C4-9993-D65AC5B2F9E3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fr-FR"/>
        </a:p>
      </dgm:t>
    </dgm:pt>
    <dgm:pt modelId="{7911B169-3C5D-4E89-896F-8C852CAE5E9C}" type="sibTrans" cxnId="{6107DA9F-3A19-40C4-9993-D65AC5B2F9E3}">
      <dgm:prSet/>
      <dgm:spPr/>
      <dgm:t>
        <a:bodyPr/>
        <a:lstStyle/>
        <a:p>
          <a:endParaRPr lang="fr-FR"/>
        </a:p>
      </dgm:t>
    </dgm:pt>
    <dgm:pt modelId="{A52D87B1-2142-4593-A636-BD5D34DE4528}" type="pres">
      <dgm:prSet presAssocID="{4CC2FA8D-1E6D-4052-B792-26F12D2956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4CDEACB-848D-4154-927D-0230C97FAC17}" type="pres">
      <dgm:prSet presAssocID="{C95484B9-C9D7-4655-8C6A-FE4DE95D0A16}" presName="hierRoot1" presStyleCnt="0">
        <dgm:presLayoutVars>
          <dgm:hierBranch val="init"/>
        </dgm:presLayoutVars>
      </dgm:prSet>
      <dgm:spPr/>
    </dgm:pt>
    <dgm:pt modelId="{FCAD0F52-D309-4E81-9934-7323DB93D24C}" type="pres">
      <dgm:prSet presAssocID="{C95484B9-C9D7-4655-8C6A-FE4DE95D0A16}" presName="rootComposite1" presStyleCnt="0"/>
      <dgm:spPr/>
    </dgm:pt>
    <dgm:pt modelId="{6F075F25-F419-495D-8DEB-341A03E472B6}" type="pres">
      <dgm:prSet presAssocID="{C95484B9-C9D7-4655-8C6A-FE4DE95D0A16}" presName="rootText1" presStyleLbl="node0" presStyleIdx="0" presStyleCnt="1" custScaleX="347720" custScaleY="770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6587B83-82FA-41ED-9B28-EEDBDE8B0FCC}" type="pres">
      <dgm:prSet presAssocID="{C95484B9-C9D7-4655-8C6A-FE4DE95D0A1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5C0D474C-A36F-4075-94D6-FB744D658125}" type="pres">
      <dgm:prSet presAssocID="{C95484B9-C9D7-4655-8C6A-FE4DE95D0A16}" presName="hierChild2" presStyleCnt="0"/>
      <dgm:spPr/>
    </dgm:pt>
    <dgm:pt modelId="{B27E125D-70BE-4339-8213-AFCDEDE70251}" type="pres">
      <dgm:prSet presAssocID="{81B9ED6D-7404-476E-A44E-BFBC9FBC207B}" presName="Name37" presStyleLbl="parChTrans1D2" presStyleIdx="0" presStyleCnt="4"/>
      <dgm:spPr/>
      <dgm:t>
        <a:bodyPr/>
        <a:lstStyle/>
        <a:p>
          <a:endParaRPr lang="fr-FR"/>
        </a:p>
      </dgm:t>
    </dgm:pt>
    <dgm:pt modelId="{38CC9FB3-53C7-4700-AB5E-F034F8970B05}" type="pres">
      <dgm:prSet presAssocID="{6F2F296B-61C5-4D36-8C5D-7A55B4277C2E}" presName="hierRoot2" presStyleCnt="0">
        <dgm:presLayoutVars>
          <dgm:hierBranch val="init"/>
        </dgm:presLayoutVars>
      </dgm:prSet>
      <dgm:spPr/>
    </dgm:pt>
    <dgm:pt modelId="{D0772A89-4375-4F55-A375-8B6BBF96C3F9}" type="pres">
      <dgm:prSet presAssocID="{6F2F296B-61C5-4D36-8C5D-7A55B4277C2E}" presName="rootComposite" presStyleCnt="0"/>
      <dgm:spPr/>
    </dgm:pt>
    <dgm:pt modelId="{4625B22E-1B01-4C06-8BAE-4B28E33AFF5F}" type="pres">
      <dgm:prSet presAssocID="{6F2F296B-61C5-4D36-8C5D-7A55B4277C2E}" presName="rootText" presStyleLbl="node2" presStyleIdx="0" presStyleCnt="4" custScaleX="1254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B43E32-3C37-4128-A678-3110CFFF5EC1}" type="pres">
      <dgm:prSet presAssocID="{6F2F296B-61C5-4D36-8C5D-7A55B4277C2E}" presName="rootConnector" presStyleLbl="node2" presStyleIdx="0" presStyleCnt="4"/>
      <dgm:spPr/>
      <dgm:t>
        <a:bodyPr/>
        <a:lstStyle/>
        <a:p>
          <a:endParaRPr lang="fr-FR"/>
        </a:p>
      </dgm:t>
    </dgm:pt>
    <dgm:pt modelId="{927EEBE9-042F-4DD7-9C72-9CA560C56747}" type="pres">
      <dgm:prSet presAssocID="{6F2F296B-61C5-4D36-8C5D-7A55B4277C2E}" presName="hierChild4" presStyleCnt="0"/>
      <dgm:spPr/>
    </dgm:pt>
    <dgm:pt modelId="{C78EE8C9-3B39-45F4-9A80-8D38B114112F}" type="pres">
      <dgm:prSet presAssocID="{60E7AC84-1705-4604-8139-3DD78DE1B1AD}" presName="Name37" presStyleLbl="parChTrans1D3" presStyleIdx="0" presStyleCnt="3"/>
      <dgm:spPr/>
      <dgm:t>
        <a:bodyPr/>
        <a:lstStyle/>
        <a:p>
          <a:endParaRPr lang="fr-FR"/>
        </a:p>
      </dgm:t>
    </dgm:pt>
    <dgm:pt modelId="{0D214664-D315-45E6-BA13-E8A04ABD89B3}" type="pres">
      <dgm:prSet presAssocID="{63B81E06-415F-4333-AACD-6BC8204650F2}" presName="hierRoot2" presStyleCnt="0">
        <dgm:presLayoutVars>
          <dgm:hierBranch val="init"/>
        </dgm:presLayoutVars>
      </dgm:prSet>
      <dgm:spPr/>
    </dgm:pt>
    <dgm:pt modelId="{8C1ACCE8-0CEA-4C64-BCD3-426B9AF0FBA1}" type="pres">
      <dgm:prSet presAssocID="{63B81E06-415F-4333-AACD-6BC8204650F2}" presName="rootComposite" presStyleCnt="0"/>
      <dgm:spPr/>
    </dgm:pt>
    <dgm:pt modelId="{30489884-7228-40C9-B44C-A1CC74274CDC}" type="pres">
      <dgm:prSet presAssocID="{63B81E06-415F-4333-AACD-6BC8204650F2}" presName="rootText" presStyleLbl="node3" presStyleIdx="0" presStyleCnt="3" custScaleX="152783" custScaleY="112991" custLinFactNeighborX="-3432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A356339D-531B-4B72-95F0-A4697EA08E98}" type="pres">
      <dgm:prSet presAssocID="{63B81E06-415F-4333-AACD-6BC8204650F2}" presName="rootConnector" presStyleLbl="node3" presStyleIdx="0" presStyleCnt="3"/>
      <dgm:spPr/>
      <dgm:t>
        <a:bodyPr/>
        <a:lstStyle/>
        <a:p>
          <a:endParaRPr lang="fr-FR"/>
        </a:p>
      </dgm:t>
    </dgm:pt>
    <dgm:pt modelId="{48781C17-981B-4E25-874D-CBB4FBE5668F}" type="pres">
      <dgm:prSet presAssocID="{63B81E06-415F-4333-AACD-6BC8204650F2}" presName="hierChild4" presStyleCnt="0"/>
      <dgm:spPr/>
    </dgm:pt>
    <dgm:pt modelId="{C0986C5C-B1CB-4E71-A91F-E7134453CC07}" type="pres">
      <dgm:prSet presAssocID="{63B81E06-415F-4333-AACD-6BC8204650F2}" presName="hierChild5" presStyleCnt="0"/>
      <dgm:spPr/>
    </dgm:pt>
    <dgm:pt modelId="{8A55E090-33A7-4497-868B-337DFB4B25C4}" type="pres">
      <dgm:prSet presAssocID="{E37B4A3D-43FD-42A5-869F-61E1CF37F505}" presName="Name37" presStyleLbl="parChTrans1D3" presStyleIdx="1" presStyleCnt="3"/>
      <dgm:spPr/>
      <dgm:t>
        <a:bodyPr/>
        <a:lstStyle/>
        <a:p>
          <a:endParaRPr lang="fr-FR"/>
        </a:p>
      </dgm:t>
    </dgm:pt>
    <dgm:pt modelId="{86DA67F8-00F3-46E6-8B79-176EB290F02F}" type="pres">
      <dgm:prSet presAssocID="{FBFE3B03-17A4-4020-B724-1DEA8A86C299}" presName="hierRoot2" presStyleCnt="0">
        <dgm:presLayoutVars>
          <dgm:hierBranch val="init"/>
        </dgm:presLayoutVars>
      </dgm:prSet>
      <dgm:spPr/>
    </dgm:pt>
    <dgm:pt modelId="{D536B20F-0A86-453D-A17F-0E7D4FBC27CB}" type="pres">
      <dgm:prSet presAssocID="{FBFE3B03-17A4-4020-B724-1DEA8A86C299}" presName="rootComposite" presStyleCnt="0"/>
      <dgm:spPr/>
    </dgm:pt>
    <dgm:pt modelId="{B720C9D5-9A31-4778-8419-3A2FA7E0539F}" type="pres">
      <dgm:prSet presAssocID="{FBFE3B03-17A4-4020-B724-1DEA8A86C299}" presName="rootText" presStyleLbl="node3" presStyleIdx="1" presStyleCnt="3" custScaleX="131717" custScaleY="103653" custLinFactNeighborX="3432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43878576-2093-4BE8-A9FB-D15F56605572}" type="pres">
      <dgm:prSet presAssocID="{FBFE3B03-17A4-4020-B724-1DEA8A86C299}" presName="rootConnector" presStyleLbl="node3" presStyleIdx="1" presStyleCnt="3"/>
      <dgm:spPr/>
      <dgm:t>
        <a:bodyPr/>
        <a:lstStyle/>
        <a:p>
          <a:endParaRPr lang="fr-FR"/>
        </a:p>
      </dgm:t>
    </dgm:pt>
    <dgm:pt modelId="{8E1F4B7E-95F3-4BC4-AADF-EC350A10919C}" type="pres">
      <dgm:prSet presAssocID="{FBFE3B03-17A4-4020-B724-1DEA8A86C299}" presName="hierChild4" presStyleCnt="0"/>
      <dgm:spPr/>
    </dgm:pt>
    <dgm:pt modelId="{D3AC0186-68CB-4AD0-98DC-0A726A05BE7D}" type="pres">
      <dgm:prSet presAssocID="{DDFD5117-8188-4019-9240-FD1E24578015}" presName="Name37" presStyleLbl="parChTrans1D4" presStyleIdx="0" presStyleCnt="12"/>
      <dgm:spPr/>
      <dgm:t>
        <a:bodyPr/>
        <a:lstStyle/>
        <a:p>
          <a:endParaRPr lang="fr-FR"/>
        </a:p>
      </dgm:t>
    </dgm:pt>
    <dgm:pt modelId="{A5DA2B97-A6B1-4101-9F00-FD7BB5354565}" type="pres">
      <dgm:prSet presAssocID="{184588C0-CF92-4505-BE8E-27E538E03535}" presName="hierRoot2" presStyleCnt="0">
        <dgm:presLayoutVars>
          <dgm:hierBranch val="init"/>
        </dgm:presLayoutVars>
      </dgm:prSet>
      <dgm:spPr/>
    </dgm:pt>
    <dgm:pt modelId="{98B07848-0070-41DC-995E-0C203975588C}" type="pres">
      <dgm:prSet presAssocID="{184588C0-CF92-4505-BE8E-27E538E03535}" presName="rootComposite" presStyleCnt="0"/>
      <dgm:spPr/>
    </dgm:pt>
    <dgm:pt modelId="{CB9AA9E5-7135-4D3D-A401-32D80DB96D9C}" type="pres">
      <dgm:prSet presAssocID="{184588C0-CF92-4505-BE8E-27E538E03535}" presName="rootText" presStyleLbl="node4" presStyleIdx="0" presStyleCnt="12" custScaleX="11011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7E07257A-749B-4787-A7D9-D1FFA8ACCB2F}" type="pres">
      <dgm:prSet presAssocID="{184588C0-CF92-4505-BE8E-27E538E03535}" presName="rootConnector" presStyleLbl="node4" presStyleIdx="0" presStyleCnt="12"/>
      <dgm:spPr/>
      <dgm:t>
        <a:bodyPr/>
        <a:lstStyle/>
        <a:p>
          <a:endParaRPr lang="fr-FR"/>
        </a:p>
      </dgm:t>
    </dgm:pt>
    <dgm:pt modelId="{2B6B2BE2-1D90-4BE2-8479-DA7150F6BCEB}" type="pres">
      <dgm:prSet presAssocID="{184588C0-CF92-4505-BE8E-27E538E03535}" presName="hierChild4" presStyleCnt="0"/>
      <dgm:spPr/>
    </dgm:pt>
    <dgm:pt modelId="{44058421-935B-4D6C-B790-AED6893BD362}" type="pres">
      <dgm:prSet presAssocID="{164E277E-DB02-4B80-BECA-19191B50B10C}" presName="Name37" presStyleLbl="parChTrans1D4" presStyleIdx="1" presStyleCnt="12"/>
      <dgm:spPr/>
      <dgm:t>
        <a:bodyPr/>
        <a:lstStyle/>
        <a:p>
          <a:endParaRPr lang="fr-FR"/>
        </a:p>
      </dgm:t>
    </dgm:pt>
    <dgm:pt modelId="{77EABFD2-191B-4CA6-8609-2B08B004D964}" type="pres">
      <dgm:prSet presAssocID="{0DDF1A5F-35D0-4675-A19E-C8364BC02EEC}" presName="hierRoot2" presStyleCnt="0">
        <dgm:presLayoutVars>
          <dgm:hierBranch val="init"/>
        </dgm:presLayoutVars>
      </dgm:prSet>
      <dgm:spPr/>
    </dgm:pt>
    <dgm:pt modelId="{FD8B4A27-6707-4A2B-A76C-7C576CD4E90E}" type="pres">
      <dgm:prSet presAssocID="{0DDF1A5F-35D0-4675-A19E-C8364BC02EEC}" presName="rootComposite" presStyleCnt="0"/>
      <dgm:spPr/>
    </dgm:pt>
    <dgm:pt modelId="{A8BFB20A-A5D0-4531-87F5-A4A5DEFD4E8D}" type="pres">
      <dgm:prSet presAssocID="{0DDF1A5F-35D0-4675-A19E-C8364BC02EEC}" presName="rootText" presStyleLbl="node4" presStyleIdx="1" presStyleCnt="12" custScaleX="12617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B680094E-B9D7-4B00-B5F0-9945B145FCA7}" type="pres">
      <dgm:prSet presAssocID="{0DDF1A5F-35D0-4675-A19E-C8364BC02EEC}" presName="rootConnector" presStyleLbl="node4" presStyleIdx="1" presStyleCnt="12"/>
      <dgm:spPr/>
      <dgm:t>
        <a:bodyPr/>
        <a:lstStyle/>
        <a:p>
          <a:endParaRPr lang="fr-FR"/>
        </a:p>
      </dgm:t>
    </dgm:pt>
    <dgm:pt modelId="{088D1E46-7B8D-48FB-9ECB-26DF842948B1}" type="pres">
      <dgm:prSet presAssocID="{0DDF1A5F-35D0-4675-A19E-C8364BC02EEC}" presName="hierChild4" presStyleCnt="0"/>
      <dgm:spPr/>
    </dgm:pt>
    <dgm:pt modelId="{31B2F4C7-9933-4300-9B93-E259B8CFDED2}" type="pres">
      <dgm:prSet presAssocID="{0DDF1A5F-35D0-4675-A19E-C8364BC02EEC}" presName="hierChild5" presStyleCnt="0"/>
      <dgm:spPr/>
    </dgm:pt>
    <dgm:pt modelId="{0868A4FD-5BD9-4399-8FA2-E62B5A0A98BF}" type="pres">
      <dgm:prSet presAssocID="{0F4EC485-D992-4311-943F-02F25679099E}" presName="Name37" presStyleLbl="parChTrans1D4" presStyleIdx="2" presStyleCnt="12"/>
      <dgm:spPr/>
      <dgm:t>
        <a:bodyPr/>
        <a:lstStyle/>
        <a:p>
          <a:endParaRPr lang="fr-FR"/>
        </a:p>
      </dgm:t>
    </dgm:pt>
    <dgm:pt modelId="{527E68E6-B302-4CB7-A857-218B6C48897B}" type="pres">
      <dgm:prSet presAssocID="{E3310231-17C4-4928-B103-145086C35323}" presName="hierRoot2" presStyleCnt="0">
        <dgm:presLayoutVars>
          <dgm:hierBranch val="init"/>
        </dgm:presLayoutVars>
      </dgm:prSet>
      <dgm:spPr/>
    </dgm:pt>
    <dgm:pt modelId="{1C82C873-0EA2-4923-B955-30B4E0F8214E}" type="pres">
      <dgm:prSet presAssocID="{E3310231-17C4-4928-B103-145086C35323}" presName="rootComposite" presStyleCnt="0"/>
      <dgm:spPr/>
    </dgm:pt>
    <dgm:pt modelId="{2DC1E3EE-ED35-4EF4-A2BD-D8C013427F71}" type="pres">
      <dgm:prSet presAssocID="{E3310231-17C4-4928-B103-145086C35323}" presName="rootText" presStyleLbl="node4" presStyleIdx="2" presStyleCnt="12" custScaleX="13554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31D75190-75AB-48B7-9AEB-956498F8CD70}" type="pres">
      <dgm:prSet presAssocID="{E3310231-17C4-4928-B103-145086C35323}" presName="rootConnector" presStyleLbl="node4" presStyleIdx="2" presStyleCnt="12"/>
      <dgm:spPr/>
      <dgm:t>
        <a:bodyPr/>
        <a:lstStyle/>
        <a:p>
          <a:endParaRPr lang="fr-FR"/>
        </a:p>
      </dgm:t>
    </dgm:pt>
    <dgm:pt modelId="{A279009D-89A9-4664-AE60-458496B8EC92}" type="pres">
      <dgm:prSet presAssocID="{E3310231-17C4-4928-B103-145086C35323}" presName="hierChild4" presStyleCnt="0"/>
      <dgm:spPr/>
    </dgm:pt>
    <dgm:pt modelId="{7B6A403A-B050-4808-8E70-63C96FA403EB}" type="pres">
      <dgm:prSet presAssocID="{E3310231-17C4-4928-B103-145086C35323}" presName="hierChild5" presStyleCnt="0"/>
      <dgm:spPr/>
    </dgm:pt>
    <dgm:pt modelId="{1D59E6BE-ED6E-4B4D-A6C4-C96588177882}" type="pres">
      <dgm:prSet presAssocID="{5F59327D-7597-4BFF-96B2-29AED6942C2E}" presName="Name37" presStyleLbl="parChTrans1D4" presStyleIdx="3" presStyleCnt="12"/>
      <dgm:spPr/>
      <dgm:t>
        <a:bodyPr/>
        <a:lstStyle/>
        <a:p>
          <a:endParaRPr lang="fr-FR"/>
        </a:p>
      </dgm:t>
    </dgm:pt>
    <dgm:pt modelId="{BCE62D9C-FAC5-492A-A91E-6AFF34E813E8}" type="pres">
      <dgm:prSet presAssocID="{ECF679DA-2334-4ADA-B79B-9BB053A2DE94}" presName="hierRoot2" presStyleCnt="0">
        <dgm:presLayoutVars>
          <dgm:hierBranch val="init"/>
        </dgm:presLayoutVars>
      </dgm:prSet>
      <dgm:spPr/>
    </dgm:pt>
    <dgm:pt modelId="{0F553257-D636-4007-AC70-F7D1A2916BAF}" type="pres">
      <dgm:prSet presAssocID="{ECF679DA-2334-4ADA-B79B-9BB053A2DE94}" presName="rootComposite" presStyleCnt="0"/>
      <dgm:spPr/>
    </dgm:pt>
    <dgm:pt modelId="{0E2B876B-8CCE-4432-AFA2-37CC38B96AA0}" type="pres">
      <dgm:prSet presAssocID="{ECF679DA-2334-4ADA-B79B-9BB053A2DE94}" presName="rootText" presStyleLbl="node4" presStyleIdx="3" presStyleCnt="1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A98B4901-A757-4B60-AA8D-22C854F5A8B8}" type="pres">
      <dgm:prSet presAssocID="{ECF679DA-2334-4ADA-B79B-9BB053A2DE94}" presName="rootConnector" presStyleLbl="node4" presStyleIdx="3" presStyleCnt="12"/>
      <dgm:spPr/>
      <dgm:t>
        <a:bodyPr/>
        <a:lstStyle/>
        <a:p>
          <a:endParaRPr lang="fr-FR"/>
        </a:p>
      </dgm:t>
    </dgm:pt>
    <dgm:pt modelId="{2386B0D6-8C72-4666-996F-86CBD406952C}" type="pres">
      <dgm:prSet presAssocID="{ECF679DA-2334-4ADA-B79B-9BB053A2DE94}" presName="hierChild4" presStyleCnt="0"/>
      <dgm:spPr/>
    </dgm:pt>
    <dgm:pt modelId="{B11D162F-3FA4-47C6-A88E-25DD0682FE95}" type="pres">
      <dgm:prSet presAssocID="{157B4456-D08D-4A0B-A350-E7DA73B4C88F}" presName="Name37" presStyleLbl="parChTrans1D4" presStyleIdx="4" presStyleCnt="12"/>
      <dgm:spPr/>
      <dgm:t>
        <a:bodyPr/>
        <a:lstStyle/>
        <a:p>
          <a:endParaRPr lang="fr-FR"/>
        </a:p>
      </dgm:t>
    </dgm:pt>
    <dgm:pt modelId="{CE2DD4E6-8D58-432F-9FBE-A9CE41635E4C}" type="pres">
      <dgm:prSet presAssocID="{27A69848-4FE9-4DE3-913B-FBA2BBB75DE7}" presName="hierRoot2" presStyleCnt="0">
        <dgm:presLayoutVars>
          <dgm:hierBranch val="init"/>
        </dgm:presLayoutVars>
      </dgm:prSet>
      <dgm:spPr/>
    </dgm:pt>
    <dgm:pt modelId="{944C47E9-280F-4F0A-9099-AB51C856BBE7}" type="pres">
      <dgm:prSet presAssocID="{27A69848-4FE9-4DE3-913B-FBA2BBB75DE7}" presName="rootComposite" presStyleCnt="0"/>
      <dgm:spPr/>
    </dgm:pt>
    <dgm:pt modelId="{084C7F81-B064-4E6D-9DB3-6722D8AD6A01}" type="pres">
      <dgm:prSet presAssocID="{27A69848-4FE9-4DE3-913B-FBA2BBB75DE7}" presName="rootText" presStyleLbl="node4" presStyleIdx="4" presStyleCnt="12" custScaleX="120659" custScaleY="149064" custLinFactNeighborY="-1995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4F8375C4-E361-4C39-B487-E86E122A48AF}" type="pres">
      <dgm:prSet presAssocID="{27A69848-4FE9-4DE3-913B-FBA2BBB75DE7}" presName="rootConnector" presStyleLbl="node4" presStyleIdx="4" presStyleCnt="12"/>
      <dgm:spPr/>
      <dgm:t>
        <a:bodyPr/>
        <a:lstStyle/>
        <a:p>
          <a:endParaRPr lang="fr-FR"/>
        </a:p>
      </dgm:t>
    </dgm:pt>
    <dgm:pt modelId="{EA1D96B0-20A4-4E19-A435-C0CF0301FC73}" type="pres">
      <dgm:prSet presAssocID="{27A69848-4FE9-4DE3-913B-FBA2BBB75DE7}" presName="hierChild4" presStyleCnt="0"/>
      <dgm:spPr/>
    </dgm:pt>
    <dgm:pt modelId="{682E730C-6F16-4214-A018-E94850C493DB}" type="pres">
      <dgm:prSet presAssocID="{27A69848-4FE9-4DE3-913B-FBA2BBB75DE7}" presName="hierChild5" presStyleCnt="0"/>
      <dgm:spPr/>
    </dgm:pt>
    <dgm:pt modelId="{9069E6C1-0640-4F8B-A050-E01F8A5D8558}" type="pres">
      <dgm:prSet presAssocID="{ECF679DA-2334-4ADA-B79B-9BB053A2DE94}" presName="hierChild5" presStyleCnt="0"/>
      <dgm:spPr/>
    </dgm:pt>
    <dgm:pt modelId="{97E01CA7-7B62-42E4-9CF3-4FE7C3A0465E}" type="pres">
      <dgm:prSet presAssocID="{184588C0-CF92-4505-BE8E-27E538E03535}" presName="hierChild5" presStyleCnt="0"/>
      <dgm:spPr/>
    </dgm:pt>
    <dgm:pt modelId="{048A6D78-5543-4968-91AC-DDB733C8AC7E}" type="pres">
      <dgm:prSet presAssocID="{896294DC-DAAB-46D0-8F3E-263885F211C6}" presName="Name37" presStyleLbl="parChTrans1D4" presStyleIdx="5" presStyleCnt="12"/>
      <dgm:spPr/>
      <dgm:t>
        <a:bodyPr/>
        <a:lstStyle/>
        <a:p>
          <a:endParaRPr lang="fr-FR"/>
        </a:p>
      </dgm:t>
    </dgm:pt>
    <dgm:pt modelId="{99F7C021-ADB0-4E95-8CED-2510421BB74D}" type="pres">
      <dgm:prSet presAssocID="{9FF3D1C4-0C92-4EFA-8403-2D3757FA85CF}" presName="hierRoot2" presStyleCnt="0">
        <dgm:presLayoutVars>
          <dgm:hierBranch val="init"/>
        </dgm:presLayoutVars>
      </dgm:prSet>
      <dgm:spPr/>
    </dgm:pt>
    <dgm:pt modelId="{04A3090A-88CA-4E04-9F08-8EC662E2A546}" type="pres">
      <dgm:prSet presAssocID="{9FF3D1C4-0C92-4EFA-8403-2D3757FA85CF}" presName="rootComposite" presStyleCnt="0"/>
      <dgm:spPr/>
    </dgm:pt>
    <dgm:pt modelId="{04605128-0350-49F4-958C-D7309C9D48AD}" type="pres">
      <dgm:prSet presAssocID="{9FF3D1C4-0C92-4EFA-8403-2D3757FA85CF}" presName="rootText" presStyleLbl="node4" presStyleIdx="5" presStyleCnt="1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388FDF6C-EC82-47C4-A362-49FC760CB8D1}" type="pres">
      <dgm:prSet presAssocID="{9FF3D1C4-0C92-4EFA-8403-2D3757FA85CF}" presName="rootConnector" presStyleLbl="node4" presStyleIdx="5" presStyleCnt="12"/>
      <dgm:spPr/>
      <dgm:t>
        <a:bodyPr/>
        <a:lstStyle/>
        <a:p>
          <a:endParaRPr lang="fr-FR"/>
        </a:p>
      </dgm:t>
    </dgm:pt>
    <dgm:pt modelId="{F026B70C-2E5C-4141-A289-570E9CEAAC8A}" type="pres">
      <dgm:prSet presAssocID="{9FF3D1C4-0C92-4EFA-8403-2D3757FA85CF}" presName="hierChild4" presStyleCnt="0"/>
      <dgm:spPr/>
    </dgm:pt>
    <dgm:pt modelId="{5437C420-F0DC-442B-8048-3CA80B419F76}" type="pres">
      <dgm:prSet presAssocID="{9FF3D1C4-0C92-4EFA-8403-2D3757FA85CF}" presName="hierChild5" presStyleCnt="0"/>
      <dgm:spPr/>
    </dgm:pt>
    <dgm:pt modelId="{A6845F5A-E79F-47E8-AB8B-46E1D86F1E2B}" type="pres">
      <dgm:prSet presAssocID="{FBFE3B03-17A4-4020-B724-1DEA8A86C299}" presName="hierChild5" presStyleCnt="0"/>
      <dgm:spPr/>
    </dgm:pt>
    <dgm:pt modelId="{FF5C097F-5DE6-4573-9CF6-A1FCBC2CC8ED}" type="pres">
      <dgm:prSet presAssocID="{6F2F296B-61C5-4D36-8C5D-7A55B4277C2E}" presName="hierChild5" presStyleCnt="0"/>
      <dgm:spPr/>
    </dgm:pt>
    <dgm:pt modelId="{14F19201-61C0-4505-B851-F5A47386BBBD}" type="pres">
      <dgm:prSet presAssocID="{1C3E8C73-8CCD-40F1-845F-363AB17EB268}" presName="Name37" presStyleLbl="parChTrans1D2" presStyleIdx="1" presStyleCnt="4"/>
      <dgm:spPr/>
      <dgm:t>
        <a:bodyPr/>
        <a:lstStyle/>
        <a:p>
          <a:endParaRPr lang="fr-FR"/>
        </a:p>
      </dgm:t>
    </dgm:pt>
    <dgm:pt modelId="{5F5D982C-F5E9-4302-8DA5-3DA7B3B560DA}" type="pres">
      <dgm:prSet presAssocID="{DACD9361-BA77-4E55-A41C-8016A9560BBD}" presName="hierRoot2" presStyleCnt="0">
        <dgm:presLayoutVars>
          <dgm:hierBranch val="init"/>
        </dgm:presLayoutVars>
      </dgm:prSet>
      <dgm:spPr/>
    </dgm:pt>
    <dgm:pt modelId="{4C0D90B9-3AAD-4447-A9A0-DF3FCAD51F68}" type="pres">
      <dgm:prSet presAssocID="{DACD9361-BA77-4E55-A41C-8016A9560BBD}" presName="rootComposite" presStyleCnt="0"/>
      <dgm:spPr/>
    </dgm:pt>
    <dgm:pt modelId="{9FBCFC3B-CBB2-40AA-B2EB-C3CC01B1A1D8}" type="pres">
      <dgm:prSet presAssocID="{DACD9361-BA77-4E55-A41C-8016A9560BBD}" presName="rootText" presStyleLbl="node2" presStyleIdx="1" presStyleCnt="4" custScaleX="1311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FDDCF3A-A3BB-4CC9-8049-20EB6C70A1D9}" type="pres">
      <dgm:prSet presAssocID="{DACD9361-BA77-4E55-A41C-8016A9560BBD}" presName="rootConnector" presStyleLbl="node2" presStyleIdx="1" presStyleCnt="4"/>
      <dgm:spPr/>
      <dgm:t>
        <a:bodyPr/>
        <a:lstStyle/>
        <a:p>
          <a:endParaRPr lang="fr-FR"/>
        </a:p>
      </dgm:t>
    </dgm:pt>
    <dgm:pt modelId="{582A5DEB-E889-48B8-8321-C3DFF62FEB7A}" type="pres">
      <dgm:prSet presAssocID="{DACD9361-BA77-4E55-A41C-8016A9560BBD}" presName="hierChild4" presStyleCnt="0"/>
      <dgm:spPr/>
    </dgm:pt>
    <dgm:pt modelId="{9EF214DF-069D-4792-81CE-B9DD1E62B395}" type="pres">
      <dgm:prSet presAssocID="{DACD9361-BA77-4E55-A41C-8016A9560BBD}" presName="hierChild5" presStyleCnt="0"/>
      <dgm:spPr/>
    </dgm:pt>
    <dgm:pt modelId="{DF87019B-E467-4548-8EED-488B3AEBCDC7}" type="pres">
      <dgm:prSet presAssocID="{D0F166AC-70DE-493F-870E-706EB38AB905}" presName="Name37" presStyleLbl="parChTrans1D2" presStyleIdx="2" presStyleCnt="4"/>
      <dgm:spPr/>
      <dgm:t>
        <a:bodyPr/>
        <a:lstStyle/>
        <a:p>
          <a:endParaRPr lang="fr-FR"/>
        </a:p>
      </dgm:t>
    </dgm:pt>
    <dgm:pt modelId="{8BEA111D-9862-464C-8246-04418CBB51D7}" type="pres">
      <dgm:prSet presAssocID="{12125D8A-4834-4BC6-97F2-2F78BA388AA8}" presName="hierRoot2" presStyleCnt="0">
        <dgm:presLayoutVars>
          <dgm:hierBranch val="init"/>
        </dgm:presLayoutVars>
      </dgm:prSet>
      <dgm:spPr/>
    </dgm:pt>
    <dgm:pt modelId="{955C0AD0-3612-4D22-A299-AE39F045F924}" type="pres">
      <dgm:prSet presAssocID="{12125D8A-4834-4BC6-97F2-2F78BA388AA8}" presName="rootComposite" presStyleCnt="0"/>
      <dgm:spPr/>
    </dgm:pt>
    <dgm:pt modelId="{09D0829B-E61F-48DC-8C59-E8721586F67E}" type="pres">
      <dgm:prSet presAssocID="{12125D8A-4834-4BC6-97F2-2F78BA388AA8}" presName="rootText" presStyleLbl="node2" presStyleIdx="2" presStyleCnt="4" custScaleX="1150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105CE83-1632-4E89-A32C-8DC1F4966419}" type="pres">
      <dgm:prSet presAssocID="{12125D8A-4834-4BC6-97F2-2F78BA388AA8}" presName="rootConnector" presStyleLbl="node2" presStyleIdx="2" presStyleCnt="4"/>
      <dgm:spPr/>
      <dgm:t>
        <a:bodyPr/>
        <a:lstStyle/>
        <a:p>
          <a:endParaRPr lang="fr-FR"/>
        </a:p>
      </dgm:t>
    </dgm:pt>
    <dgm:pt modelId="{5CE20684-E824-48DF-8AF3-FFF72745AAE6}" type="pres">
      <dgm:prSet presAssocID="{12125D8A-4834-4BC6-97F2-2F78BA388AA8}" presName="hierChild4" presStyleCnt="0"/>
      <dgm:spPr/>
    </dgm:pt>
    <dgm:pt modelId="{2A6A879A-6589-4D5B-8C69-3A0957B387FA}" type="pres">
      <dgm:prSet presAssocID="{12125D8A-4834-4BC6-97F2-2F78BA388AA8}" presName="hierChild5" presStyleCnt="0"/>
      <dgm:spPr/>
    </dgm:pt>
    <dgm:pt modelId="{89A39E47-E118-436F-999F-131EC72FE18E}" type="pres">
      <dgm:prSet presAssocID="{EC1464E5-BCA2-448D-B8F6-A8C2F58CE45B}" presName="Name37" presStyleLbl="parChTrans1D2" presStyleIdx="3" presStyleCnt="4"/>
      <dgm:spPr/>
      <dgm:t>
        <a:bodyPr/>
        <a:lstStyle/>
        <a:p>
          <a:endParaRPr lang="fr-FR"/>
        </a:p>
      </dgm:t>
    </dgm:pt>
    <dgm:pt modelId="{1C325AA3-C471-4BA8-8A3D-22D03EAFE0F7}" type="pres">
      <dgm:prSet presAssocID="{04128034-188E-4137-9B67-C8328A774266}" presName="hierRoot2" presStyleCnt="0">
        <dgm:presLayoutVars>
          <dgm:hierBranch val="init"/>
        </dgm:presLayoutVars>
      </dgm:prSet>
      <dgm:spPr/>
    </dgm:pt>
    <dgm:pt modelId="{01ABC5C9-3F8D-452C-8968-55D5C9698D5B}" type="pres">
      <dgm:prSet presAssocID="{04128034-188E-4137-9B67-C8328A774266}" presName="rootComposite" presStyleCnt="0"/>
      <dgm:spPr/>
    </dgm:pt>
    <dgm:pt modelId="{8BFEAD55-47AF-4354-B9CD-319357C2AE99}" type="pres">
      <dgm:prSet presAssocID="{04128034-188E-4137-9B67-C8328A774266}" presName="rootText" presStyleLbl="node2" presStyleIdx="3" presStyleCnt="4" custScaleX="11586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885348-7B9E-4492-9248-E9EF9484CE64}" type="pres">
      <dgm:prSet presAssocID="{04128034-188E-4137-9B67-C8328A774266}" presName="rootConnector" presStyleLbl="node2" presStyleIdx="3" presStyleCnt="4"/>
      <dgm:spPr/>
      <dgm:t>
        <a:bodyPr/>
        <a:lstStyle/>
        <a:p>
          <a:endParaRPr lang="fr-FR"/>
        </a:p>
      </dgm:t>
    </dgm:pt>
    <dgm:pt modelId="{87CAB17E-C0DA-4ADD-B866-F0E8B5F99FB4}" type="pres">
      <dgm:prSet presAssocID="{04128034-188E-4137-9B67-C8328A774266}" presName="hierChild4" presStyleCnt="0"/>
      <dgm:spPr/>
    </dgm:pt>
    <dgm:pt modelId="{A097B236-A6A1-493B-A550-969FFB0FED0D}" type="pres">
      <dgm:prSet presAssocID="{C77F7018-94DE-468E-BC3A-1DF6FDD4B32F}" presName="Name37" presStyleLbl="parChTrans1D3" presStyleIdx="2" presStyleCnt="3"/>
      <dgm:spPr/>
      <dgm:t>
        <a:bodyPr/>
        <a:lstStyle/>
        <a:p>
          <a:endParaRPr lang="fr-FR"/>
        </a:p>
      </dgm:t>
    </dgm:pt>
    <dgm:pt modelId="{AEDD8DC8-6C5B-49BF-89FE-365B13737883}" type="pres">
      <dgm:prSet presAssocID="{39A3739B-F563-4589-9E0F-7CD28B9B8823}" presName="hierRoot2" presStyleCnt="0">
        <dgm:presLayoutVars>
          <dgm:hierBranch val="init"/>
        </dgm:presLayoutVars>
      </dgm:prSet>
      <dgm:spPr/>
    </dgm:pt>
    <dgm:pt modelId="{1F8F8545-CFF9-423C-819D-2999061CF335}" type="pres">
      <dgm:prSet presAssocID="{39A3739B-F563-4589-9E0F-7CD28B9B8823}" presName="rootComposite" presStyleCnt="0"/>
      <dgm:spPr/>
    </dgm:pt>
    <dgm:pt modelId="{5BA2983B-2CF1-4466-8D89-2DE9AA1DCCC7}" type="pres">
      <dgm:prSet presAssocID="{39A3739B-F563-4589-9E0F-7CD28B9B8823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D6685B-CF46-4653-B482-1652EEC1BBA0}" type="pres">
      <dgm:prSet presAssocID="{39A3739B-F563-4589-9E0F-7CD28B9B8823}" presName="rootConnector" presStyleLbl="node3" presStyleIdx="2" presStyleCnt="3"/>
      <dgm:spPr/>
      <dgm:t>
        <a:bodyPr/>
        <a:lstStyle/>
        <a:p>
          <a:endParaRPr lang="fr-FR"/>
        </a:p>
      </dgm:t>
    </dgm:pt>
    <dgm:pt modelId="{A9371CA2-A0C5-4227-9F31-9A7452610EC2}" type="pres">
      <dgm:prSet presAssocID="{39A3739B-F563-4589-9E0F-7CD28B9B8823}" presName="hierChild4" presStyleCnt="0"/>
      <dgm:spPr/>
    </dgm:pt>
    <dgm:pt modelId="{D4DCE443-757D-44CB-999D-851712A89C94}" type="pres">
      <dgm:prSet presAssocID="{F311915A-36C8-4836-8005-9F6B0F23DBF6}" presName="Name37" presStyleLbl="parChTrans1D4" presStyleIdx="6" presStyleCnt="12"/>
      <dgm:spPr/>
      <dgm:t>
        <a:bodyPr/>
        <a:lstStyle/>
        <a:p>
          <a:endParaRPr lang="fr-FR"/>
        </a:p>
      </dgm:t>
    </dgm:pt>
    <dgm:pt modelId="{EA527FD3-B540-44DD-8987-35CF7F536EFD}" type="pres">
      <dgm:prSet presAssocID="{D50C182D-E3C2-4C1F-9ECB-83AD7DAC306A}" presName="hierRoot2" presStyleCnt="0">
        <dgm:presLayoutVars>
          <dgm:hierBranch val="init"/>
        </dgm:presLayoutVars>
      </dgm:prSet>
      <dgm:spPr/>
    </dgm:pt>
    <dgm:pt modelId="{935090B2-359A-40F4-8C93-7859CF5431B2}" type="pres">
      <dgm:prSet presAssocID="{D50C182D-E3C2-4C1F-9ECB-83AD7DAC306A}" presName="rootComposite" presStyleCnt="0"/>
      <dgm:spPr/>
    </dgm:pt>
    <dgm:pt modelId="{19CB0D92-BED6-4780-A608-6775C30BF602}" type="pres">
      <dgm:prSet presAssocID="{D50C182D-E3C2-4C1F-9ECB-83AD7DAC306A}" presName="rootText" presStyleLbl="node4" presStyleIdx="6" presStyleCnt="12" custScaleX="147888" custLinFactNeighborX="-4986" custLinFactNeighborY="312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60D4CDE-2F8D-4555-B5B8-14E44D129C54}" type="pres">
      <dgm:prSet presAssocID="{D50C182D-E3C2-4C1F-9ECB-83AD7DAC306A}" presName="rootConnector" presStyleLbl="node4" presStyleIdx="6" presStyleCnt="12"/>
      <dgm:spPr/>
      <dgm:t>
        <a:bodyPr/>
        <a:lstStyle/>
        <a:p>
          <a:endParaRPr lang="fr-FR"/>
        </a:p>
      </dgm:t>
    </dgm:pt>
    <dgm:pt modelId="{AFE03883-7320-49A9-8F06-F9FE91C610FF}" type="pres">
      <dgm:prSet presAssocID="{D50C182D-E3C2-4C1F-9ECB-83AD7DAC306A}" presName="hierChild4" presStyleCnt="0"/>
      <dgm:spPr/>
    </dgm:pt>
    <dgm:pt modelId="{B11F8EDA-DD7D-4495-8855-6B47904FF81F}" type="pres">
      <dgm:prSet presAssocID="{0A02E7BB-55C7-484D-9CDE-308F6584F7C1}" presName="Name37" presStyleLbl="parChTrans1D4" presStyleIdx="7" presStyleCnt="12"/>
      <dgm:spPr/>
      <dgm:t>
        <a:bodyPr/>
        <a:lstStyle/>
        <a:p>
          <a:endParaRPr lang="fr-FR"/>
        </a:p>
      </dgm:t>
    </dgm:pt>
    <dgm:pt modelId="{69526A18-AFB3-468B-BE6B-8A85411195FE}" type="pres">
      <dgm:prSet presAssocID="{7D505611-4FED-4801-8805-93E55CFDD596}" presName="hierRoot2" presStyleCnt="0">
        <dgm:presLayoutVars>
          <dgm:hierBranch val="init"/>
        </dgm:presLayoutVars>
      </dgm:prSet>
      <dgm:spPr/>
    </dgm:pt>
    <dgm:pt modelId="{42C6B5D7-3A3F-4A0D-8046-A952D3273263}" type="pres">
      <dgm:prSet presAssocID="{7D505611-4FED-4801-8805-93E55CFDD596}" presName="rootComposite" presStyleCnt="0"/>
      <dgm:spPr/>
    </dgm:pt>
    <dgm:pt modelId="{F8A76B58-9DA4-42A0-982B-8253B64F4CC1}" type="pres">
      <dgm:prSet presAssocID="{7D505611-4FED-4801-8805-93E55CFDD596}" presName="rootText" presStyleLbl="node4" presStyleIdx="7" presStyleCnt="12" custScaleX="80102" custScaleY="5898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F23C92F-E53B-4F08-8894-4EE38413D034}" type="pres">
      <dgm:prSet presAssocID="{7D505611-4FED-4801-8805-93E55CFDD596}" presName="rootConnector" presStyleLbl="node4" presStyleIdx="7" presStyleCnt="12"/>
      <dgm:spPr/>
      <dgm:t>
        <a:bodyPr/>
        <a:lstStyle/>
        <a:p>
          <a:endParaRPr lang="fr-FR"/>
        </a:p>
      </dgm:t>
    </dgm:pt>
    <dgm:pt modelId="{A275D85C-0488-4250-A43E-4E91A47E494F}" type="pres">
      <dgm:prSet presAssocID="{7D505611-4FED-4801-8805-93E55CFDD596}" presName="hierChild4" presStyleCnt="0"/>
      <dgm:spPr/>
    </dgm:pt>
    <dgm:pt modelId="{205A9499-9EA7-45EF-A1E6-D9F1E4425993}" type="pres">
      <dgm:prSet presAssocID="{C165EF1E-1B88-4929-9EA6-480246601B85}" presName="Name37" presStyleLbl="parChTrans1D4" presStyleIdx="8" presStyleCnt="12"/>
      <dgm:spPr/>
      <dgm:t>
        <a:bodyPr/>
        <a:lstStyle/>
        <a:p>
          <a:endParaRPr lang="fr-FR"/>
        </a:p>
      </dgm:t>
    </dgm:pt>
    <dgm:pt modelId="{2A0E5BD3-1356-4FF2-8755-130356501B1F}" type="pres">
      <dgm:prSet presAssocID="{144485B3-BFCE-41CF-B897-416D622396EC}" presName="hierRoot2" presStyleCnt="0">
        <dgm:presLayoutVars>
          <dgm:hierBranch val="init"/>
        </dgm:presLayoutVars>
      </dgm:prSet>
      <dgm:spPr/>
    </dgm:pt>
    <dgm:pt modelId="{87900DD1-1190-429B-B9A9-C377A676BABF}" type="pres">
      <dgm:prSet presAssocID="{144485B3-BFCE-41CF-B897-416D622396EC}" presName="rootComposite" presStyleCnt="0"/>
      <dgm:spPr/>
    </dgm:pt>
    <dgm:pt modelId="{A1ABC5C6-C681-44F1-9AD0-D855FF690249}" type="pres">
      <dgm:prSet presAssocID="{144485B3-BFCE-41CF-B897-416D622396EC}" presName="rootText" presStyleLbl="node4" presStyleIdx="8" presStyleCnt="12" custScaleX="189136" custScaleY="1243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88DEAD4-5EFC-4D9B-8B1C-0EA6FF74381D}" type="pres">
      <dgm:prSet presAssocID="{144485B3-BFCE-41CF-B897-416D622396EC}" presName="rootConnector" presStyleLbl="node4" presStyleIdx="8" presStyleCnt="12"/>
      <dgm:spPr/>
      <dgm:t>
        <a:bodyPr/>
        <a:lstStyle/>
        <a:p>
          <a:endParaRPr lang="fr-FR"/>
        </a:p>
      </dgm:t>
    </dgm:pt>
    <dgm:pt modelId="{BB9906EC-B73D-487C-892C-AC1876C2C096}" type="pres">
      <dgm:prSet presAssocID="{144485B3-BFCE-41CF-B897-416D622396EC}" presName="hierChild4" presStyleCnt="0"/>
      <dgm:spPr/>
    </dgm:pt>
    <dgm:pt modelId="{4EE8A990-4C11-4950-A77A-29560D4E1DC3}" type="pres">
      <dgm:prSet presAssocID="{144485B3-BFCE-41CF-B897-416D622396EC}" presName="hierChild5" presStyleCnt="0"/>
      <dgm:spPr/>
    </dgm:pt>
    <dgm:pt modelId="{909C4227-C77C-4DEE-A80D-0CE9C7D8BE7B}" type="pres">
      <dgm:prSet presAssocID="{7D505611-4FED-4801-8805-93E55CFDD596}" presName="hierChild5" presStyleCnt="0"/>
      <dgm:spPr/>
    </dgm:pt>
    <dgm:pt modelId="{5C7D6240-1B17-49F6-AD58-0FAA7733BDBC}" type="pres">
      <dgm:prSet presAssocID="{BFD82624-3CE3-4E62-853F-6DE8079F7C86}" presName="Name37" presStyleLbl="parChTrans1D4" presStyleIdx="9" presStyleCnt="12"/>
      <dgm:spPr/>
      <dgm:t>
        <a:bodyPr/>
        <a:lstStyle/>
        <a:p>
          <a:endParaRPr lang="fr-FR"/>
        </a:p>
      </dgm:t>
    </dgm:pt>
    <dgm:pt modelId="{3F771580-F146-4E6C-97D8-6CA3328B131B}" type="pres">
      <dgm:prSet presAssocID="{84337475-71B4-41C0-89B3-E715EAA8EDBB}" presName="hierRoot2" presStyleCnt="0">
        <dgm:presLayoutVars>
          <dgm:hierBranch val="init"/>
        </dgm:presLayoutVars>
      </dgm:prSet>
      <dgm:spPr/>
    </dgm:pt>
    <dgm:pt modelId="{2EDC25B5-141B-442D-A98F-EE45CA222096}" type="pres">
      <dgm:prSet presAssocID="{84337475-71B4-41C0-89B3-E715EAA8EDBB}" presName="rootComposite" presStyleCnt="0"/>
      <dgm:spPr/>
    </dgm:pt>
    <dgm:pt modelId="{7DA48896-46F0-48AA-827B-70BCDB360D6B}" type="pres">
      <dgm:prSet presAssocID="{84337475-71B4-41C0-89B3-E715EAA8EDBB}" presName="rootText" presStyleLbl="node4" presStyleIdx="9" presStyleCnt="12" custScaleX="86286" custScaleY="6554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581BFE-CEF5-4973-B17F-033F0C84F9CC}" type="pres">
      <dgm:prSet presAssocID="{84337475-71B4-41C0-89B3-E715EAA8EDBB}" presName="rootConnector" presStyleLbl="node4" presStyleIdx="9" presStyleCnt="12"/>
      <dgm:spPr/>
      <dgm:t>
        <a:bodyPr/>
        <a:lstStyle/>
        <a:p>
          <a:endParaRPr lang="fr-FR"/>
        </a:p>
      </dgm:t>
    </dgm:pt>
    <dgm:pt modelId="{9AE78E4B-48A7-4E88-A174-725302749283}" type="pres">
      <dgm:prSet presAssocID="{84337475-71B4-41C0-89B3-E715EAA8EDBB}" presName="hierChild4" presStyleCnt="0"/>
      <dgm:spPr/>
    </dgm:pt>
    <dgm:pt modelId="{FE2C28A0-6E90-4B9E-B3BB-2DB1BF0A4F5A}" type="pres">
      <dgm:prSet presAssocID="{84337475-71B4-41C0-89B3-E715EAA8EDBB}" presName="hierChild5" presStyleCnt="0"/>
      <dgm:spPr/>
    </dgm:pt>
    <dgm:pt modelId="{AE560C0B-4FEF-4560-A1E5-7343D1BED480}" type="pres">
      <dgm:prSet presAssocID="{0210BF21-929F-4A3A-84A0-402D98DF8639}" presName="Name37" presStyleLbl="parChTrans1D4" presStyleIdx="10" presStyleCnt="12"/>
      <dgm:spPr/>
      <dgm:t>
        <a:bodyPr/>
        <a:lstStyle/>
        <a:p>
          <a:endParaRPr lang="fr-FR"/>
        </a:p>
      </dgm:t>
    </dgm:pt>
    <dgm:pt modelId="{8F82086E-6E19-4B39-8EC4-813ED19D0D60}" type="pres">
      <dgm:prSet presAssocID="{E4AAADA7-DB22-4956-BE3A-9679F3257E2B}" presName="hierRoot2" presStyleCnt="0">
        <dgm:presLayoutVars>
          <dgm:hierBranch val="init"/>
        </dgm:presLayoutVars>
      </dgm:prSet>
      <dgm:spPr/>
    </dgm:pt>
    <dgm:pt modelId="{0BA38D8F-18A9-4D5C-B534-FBA449CF8CB4}" type="pres">
      <dgm:prSet presAssocID="{E4AAADA7-DB22-4956-BE3A-9679F3257E2B}" presName="rootComposite" presStyleCnt="0"/>
      <dgm:spPr/>
    </dgm:pt>
    <dgm:pt modelId="{664121C2-53CF-4A9E-9DF3-ED626CA36077}" type="pres">
      <dgm:prSet presAssocID="{E4AAADA7-DB22-4956-BE3A-9679F3257E2B}" presName="rootText" presStyleLbl="node4" presStyleIdx="10" presStyleCnt="12" custScaleX="86286" custScaleY="6554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61512E7-0DFD-4D98-AFD5-54F986C40DD7}" type="pres">
      <dgm:prSet presAssocID="{E4AAADA7-DB22-4956-BE3A-9679F3257E2B}" presName="rootConnector" presStyleLbl="node4" presStyleIdx="10" presStyleCnt="12"/>
      <dgm:spPr/>
      <dgm:t>
        <a:bodyPr/>
        <a:lstStyle/>
        <a:p>
          <a:endParaRPr lang="fr-FR"/>
        </a:p>
      </dgm:t>
    </dgm:pt>
    <dgm:pt modelId="{0FE7AC12-4275-476E-90C8-07EE5AD59D90}" type="pres">
      <dgm:prSet presAssocID="{E4AAADA7-DB22-4956-BE3A-9679F3257E2B}" presName="hierChild4" presStyleCnt="0"/>
      <dgm:spPr/>
    </dgm:pt>
    <dgm:pt modelId="{11D9C5AC-952A-4143-A324-642E64C7FF7E}" type="pres">
      <dgm:prSet presAssocID="{E4AAADA7-DB22-4956-BE3A-9679F3257E2B}" presName="hierChild5" presStyleCnt="0"/>
      <dgm:spPr/>
    </dgm:pt>
    <dgm:pt modelId="{B26C7C8F-4CD0-4E5C-9090-1CBBA58871C6}" type="pres">
      <dgm:prSet presAssocID="{D50C182D-E3C2-4C1F-9ECB-83AD7DAC306A}" presName="hierChild5" presStyleCnt="0"/>
      <dgm:spPr/>
    </dgm:pt>
    <dgm:pt modelId="{3D517936-6CE8-44BE-9826-71E77864A281}" type="pres">
      <dgm:prSet presAssocID="{8D4F99E8-B3B9-4CB8-A64C-D38F91B8DDA6}" presName="Name37" presStyleLbl="parChTrans1D4" presStyleIdx="11" presStyleCnt="12"/>
      <dgm:spPr/>
      <dgm:t>
        <a:bodyPr/>
        <a:lstStyle/>
        <a:p>
          <a:endParaRPr lang="fr-FR"/>
        </a:p>
      </dgm:t>
    </dgm:pt>
    <dgm:pt modelId="{ACD33E71-770B-4995-9B19-0C27648FC0FD}" type="pres">
      <dgm:prSet presAssocID="{3D48605A-3041-44D1-80C2-D7DD01CE0AFA}" presName="hierRoot2" presStyleCnt="0">
        <dgm:presLayoutVars>
          <dgm:hierBranch val="init"/>
        </dgm:presLayoutVars>
      </dgm:prSet>
      <dgm:spPr/>
    </dgm:pt>
    <dgm:pt modelId="{A80C0AEC-819F-4B63-8B93-FB4B2E63D84E}" type="pres">
      <dgm:prSet presAssocID="{3D48605A-3041-44D1-80C2-D7DD01CE0AFA}" presName="rootComposite" presStyleCnt="0"/>
      <dgm:spPr/>
    </dgm:pt>
    <dgm:pt modelId="{F250DA4D-6FE3-4EFB-A7DD-B5A1C33C8C4D}" type="pres">
      <dgm:prSet presAssocID="{3D48605A-3041-44D1-80C2-D7DD01CE0AFA}" presName="rootText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50C6BA-7D38-47A6-BD49-BEC08E0FA81B}" type="pres">
      <dgm:prSet presAssocID="{3D48605A-3041-44D1-80C2-D7DD01CE0AFA}" presName="rootConnector" presStyleLbl="node4" presStyleIdx="11" presStyleCnt="12"/>
      <dgm:spPr/>
      <dgm:t>
        <a:bodyPr/>
        <a:lstStyle/>
        <a:p>
          <a:endParaRPr lang="fr-FR"/>
        </a:p>
      </dgm:t>
    </dgm:pt>
    <dgm:pt modelId="{D8ABB091-2934-4FF5-BA17-281913BD7CBC}" type="pres">
      <dgm:prSet presAssocID="{3D48605A-3041-44D1-80C2-D7DD01CE0AFA}" presName="hierChild4" presStyleCnt="0"/>
      <dgm:spPr/>
    </dgm:pt>
    <dgm:pt modelId="{7D4CE56D-C9DB-422E-AD32-C1A6E3EC4C2F}" type="pres">
      <dgm:prSet presAssocID="{3D48605A-3041-44D1-80C2-D7DD01CE0AFA}" presName="hierChild5" presStyleCnt="0"/>
      <dgm:spPr/>
    </dgm:pt>
    <dgm:pt modelId="{58ECF85B-E149-4431-85F6-CD9CE16CC95A}" type="pres">
      <dgm:prSet presAssocID="{39A3739B-F563-4589-9E0F-7CD28B9B8823}" presName="hierChild5" presStyleCnt="0"/>
      <dgm:spPr/>
    </dgm:pt>
    <dgm:pt modelId="{76B57E17-B772-4D47-B888-C32F2F00A39E}" type="pres">
      <dgm:prSet presAssocID="{04128034-188E-4137-9B67-C8328A774266}" presName="hierChild5" presStyleCnt="0"/>
      <dgm:spPr/>
    </dgm:pt>
    <dgm:pt modelId="{FEC09AB0-7A60-4512-952F-D19C39B0B608}" type="pres">
      <dgm:prSet presAssocID="{C95484B9-C9D7-4655-8C6A-FE4DE95D0A16}" presName="hierChild3" presStyleCnt="0"/>
      <dgm:spPr/>
    </dgm:pt>
  </dgm:ptLst>
  <dgm:cxnLst>
    <dgm:cxn modelId="{16780A05-EB3A-4189-894D-31266B3172E4}" srcId="{C95484B9-C9D7-4655-8C6A-FE4DE95D0A16}" destId="{6F2F296B-61C5-4D36-8C5D-7A55B4277C2E}" srcOrd="0" destOrd="0" parTransId="{81B9ED6D-7404-476E-A44E-BFBC9FBC207B}" sibTransId="{F1A9C419-1AB6-476C-A416-9189B8C07133}"/>
    <dgm:cxn modelId="{7589B157-DF5B-4972-81DB-57907025AD68}" type="presOf" srcId="{C95484B9-C9D7-4655-8C6A-FE4DE95D0A16}" destId="{66587B83-82FA-41ED-9B28-EEDBDE8B0FCC}" srcOrd="1" destOrd="0" presId="urn:microsoft.com/office/officeart/2005/8/layout/orgChart1"/>
    <dgm:cxn modelId="{2E1B3F46-E1BF-4485-A23B-4878E30F08B1}" type="presOf" srcId="{0F4EC485-D992-4311-943F-02F25679099E}" destId="{0868A4FD-5BD9-4399-8FA2-E62B5A0A98BF}" srcOrd="0" destOrd="0" presId="urn:microsoft.com/office/officeart/2005/8/layout/orgChart1"/>
    <dgm:cxn modelId="{6107DA9F-3A19-40C4-9993-D65AC5B2F9E3}" srcId="{7D505611-4FED-4801-8805-93E55CFDD596}" destId="{144485B3-BFCE-41CF-B897-416D622396EC}" srcOrd="0" destOrd="0" parTransId="{C165EF1E-1B88-4929-9EA6-480246601B85}" sibTransId="{7911B169-3C5D-4E89-896F-8C852CAE5E9C}"/>
    <dgm:cxn modelId="{7DEC8252-CA8C-4CCA-8515-B1F77F8B0F0E}" type="presOf" srcId="{39A3739B-F563-4589-9E0F-7CD28B9B8823}" destId="{5BA2983B-2CF1-4466-8D89-2DE9AA1DCCC7}" srcOrd="0" destOrd="0" presId="urn:microsoft.com/office/officeart/2005/8/layout/orgChart1"/>
    <dgm:cxn modelId="{933ADC41-3346-49CD-B121-198DA28C24AF}" type="presOf" srcId="{164E277E-DB02-4B80-BECA-19191B50B10C}" destId="{44058421-935B-4D6C-B790-AED6893BD362}" srcOrd="0" destOrd="0" presId="urn:microsoft.com/office/officeart/2005/8/layout/orgChart1"/>
    <dgm:cxn modelId="{B21AC2CC-16A8-446F-9281-C54ECABCF0FE}" srcId="{4CC2FA8D-1E6D-4052-B792-26F12D295685}" destId="{C95484B9-C9D7-4655-8C6A-FE4DE95D0A16}" srcOrd="0" destOrd="0" parTransId="{C0CE42A9-A49D-4D32-A4C5-ADB30143DD1D}" sibTransId="{A048FD32-737A-48A3-A03D-919ED7824D81}"/>
    <dgm:cxn modelId="{F417CA6A-833D-494E-90E6-6B150D4D16F6}" type="presOf" srcId="{84337475-71B4-41C0-89B3-E715EAA8EDBB}" destId="{4B581BFE-CEF5-4973-B17F-033F0C84F9CC}" srcOrd="1" destOrd="0" presId="urn:microsoft.com/office/officeart/2005/8/layout/orgChart1"/>
    <dgm:cxn modelId="{ECB3CCBE-28CA-4D7C-AE2E-AED0F6CC2CE4}" srcId="{6F2F296B-61C5-4D36-8C5D-7A55B4277C2E}" destId="{63B81E06-415F-4333-AACD-6BC8204650F2}" srcOrd="0" destOrd="0" parTransId="{60E7AC84-1705-4604-8139-3DD78DE1B1AD}" sibTransId="{60C8BA89-A6D8-4968-A2D1-8C07004A1F0F}"/>
    <dgm:cxn modelId="{D6F8385F-7A60-42E7-B120-50EC2BD2065F}" type="presOf" srcId="{27A69848-4FE9-4DE3-913B-FBA2BBB75DE7}" destId="{084C7F81-B064-4E6D-9DB3-6722D8AD6A01}" srcOrd="0" destOrd="0" presId="urn:microsoft.com/office/officeart/2005/8/layout/orgChart1"/>
    <dgm:cxn modelId="{81192DE7-B4AB-41B3-B3C1-5964B698AAA8}" type="presOf" srcId="{C77F7018-94DE-468E-BC3A-1DF6FDD4B32F}" destId="{A097B236-A6A1-493B-A550-969FFB0FED0D}" srcOrd="0" destOrd="0" presId="urn:microsoft.com/office/officeart/2005/8/layout/orgChart1"/>
    <dgm:cxn modelId="{822A693A-CA70-42CD-98B2-6AADA3FB5509}" type="presOf" srcId="{4CC2FA8D-1E6D-4052-B792-26F12D295685}" destId="{A52D87B1-2142-4593-A636-BD5D34DE4528}" srcOrd="0" destOrd="0" presId="urn:microsoft.com/office/officeart/2005/8/layout/orgChart1"/>
    <dgm:cxn modelId="{E9CBCF78-D7F3-4CB2-B97C-28CFB4E943D3}" type="presOf" srcId="{184588C0-CF92-4505-BE8E-27E538E03535}" destId="{7E07257A-749B-4787-A7D9-D1FFA8ACCB2F}" srcOrd="1" destOrd="0" presId="urn:microsoft.com/office/officeart/2005/8/layout/orgChart1"/>
    <dgm:cxn modelId="{BD806968-3C63-423A-A2DC-BC96F5236732}" type="presOf" srcId="{0210BF21-929F-4A3A-84A0-402D98DF8639}" destId="{AE560C0B-4FEF-4560-A1E5-7343D1BED480}" srcOrd="0" destOrd="0" presId="urn:microsoft.com/office/officeart/2005/8/layout/orgChart1"/>
    <dgm:cxn modelId="{DAEEB46F-4D62-4B69-8A98-EB095EF58323}" type="presOf" srcId="{3D48605A-3041-44D1-80C2-D7DD01CE0AFA}" destId="{F250DA4D-6FE3-4EFB-A7DD-B5A1C33C8C4D}" srcOrd="0" destOrd="0" presId="urn:microsoft.com/office/officeart/2005/8/layout/orgChart1"/>
    <dgm:cxn modelId="{686912C0-A135-4ABB-94C7-EF6BEBDB7E9E}" type="presOf" srcId="{144485B3-BFCE-41CF-B897-416D622396EC}" destId="{A1ABC5C6-C681-44F1-9AD0-D855FF690249}" srcOrd="0" destOrd="0" presId="urn:microsoft.com/office/officeart/2005/8/layout/orgChart1"/>
    <dgm:cxn modelId="{1A7D66E3-D50A-4435-BE96-B5C9574FB649}" type="presOf" srcId="{1C3E8C73-8CCD-40F1-845F-363AB17EB268}" destId="{14F19201-61C0-4505-B851-F5A47386BBBD}" srcOrd="0" destOrd="0" presId="urn:microsoft.com/office/officeart/2005/8/layout/orgChart1"/>
    <dgm:cxn modelId="{4B8F7A46-6503-49B0-9204-6D75669A446F}" type="presOf" srcId="{D50C182D-E3C2-4C1F-9ECB-83AD7DAC306A}" destId="{19CB0D92-BED6-4780-A608-6775C30BF602}" srcOrd="0" destOrd="0" presId="urn:microsoft.com/office/officeart/2005/8/layout/orgChart1"/>
    <dgm:cxn modelId="{1DDA53CF-0397-4927-A977-3F3899110B70}" type="presOf" srcId="{E37B4A3D-43FD-42A5-869F-61E1CF37F505}" destId="{8A55E090-33A7-4497-868B-337DFB4B25C4}" srcOrd="0" destOrd="0" presId="urn:microsoft.com/office/officeart/2005/8/layout/orgChart1"/>
    <dgm:cxn modelId="{1F39EBCD-009A-4585-9DF3-8E0335DFEBD2}" type="presOf" srcId="{9FF3D1C4-0C92-4EFA-8403-2D3757FA85CF}" destId="{04605128-0350-49F4-958C-D7309C9D48AD}" srcOrd="0" destOrd="0" presId="urn:microsoft.com/office/officeart/2005/8/layout/orgChart1"/>
    <dgm:cxn modelId="{AFE2B501-6487-4622-B642-CA8E3025D265}" type="presOf" srcId="{3D48605A-3041-44D1-80C2-D7DD01CE0AFA}" destId="{DB50C6BA-7D38-47A6-BD49-BEC08E0FA81B}" srcOrd="1" destOrd="0" presId="urn:microsoft.com/office/officeart/2005/8/layout/orgChart1"/>
    <dgm:cxn modelId="{0455D3C7-B0E2-4077-B59C-92405A1EF083}" type="presOf" srcId="{12125D8A-4834-4BC6-97F2-2F78BA388AA8}" destId="{D105CE83-1632-4E89-A32C-8DC1F4966419}" srcOrd="1" destOrd="0" presId="urn:microsoft.com/office/officeart/2005/8/layout/orgChart1"/>
    <dgm:cxn modelId="{CC0B87C5-859D-439A-A138-314487DB34B8}" type="presOf" srcId="{5F59327D-7597-4BFF-96B2-29AED6942C2E}" destId="{1D59E6BE-ED6E-4B4D-A6C4-C96588177882}" srcOrd="0" destOrd="0" presId="urn:microsoft.com/office/officeart/2005/8/layout/orgChart1"/>
    <dgm:cxn modelId="{195E06D4-87C1-436E-BA57-955989A2168C}" type="presOf" srcId="{63B81E06-415F-4333-AACD-6BC8204650F2}" destId="{A356339D-531B-4B72-95F0-A4697EA08E98}" srcOrd="1" destOrd="0" presId="urn:microsoft.com/office/officeart/2005/8/layout/orgChart1"/>
    <dgm:cxn modelId="{DCA430FE-15CA-48D5-AC39-B5A75615171E}" type="presOf" srcId="{04128034-188E-4137-9B67-C8328A774266}" destId="{28885348-7B9E-4492-9248-E9EF9484CE64}" srcOrd="1" destOrd="0" presId="urn:microsoft.com/office/officeart/2005/8/layout/orgChart1"/>
    <dgm:cxn modelId="{21402D85-C319-4C3F-95CD-A5056DE6AFF6}" srcId="{39A3739B-F563-4589-9E0F-7CD28B9B8823}" destId="{3D48605A-3041-44D1-80C2-D7DD01CE0AFA}" srcOrd="1" destOrd="0" parTransId="{8D4F99E8-B3B9-4CB8-A64C-D38F91B8DDA6}" sibTransId="{A775C4F6-C09A-40B6-A6CC-F969565F269A}"/>
    <dgm:cxn modelId="{2CE2EFC3-64C0-440D-B5AA-3F79583A945A}" type="presOf" srcId="{9FF3D1C4-0C92-4EFA-8403-2D3757FA85CF}" destId="{388FDF6C-EC82-47C4-A362-49FC760CB8D1}" srcOrd="1" destOrd="0" presId="urn:microsoft.com/office/officeart/2005/8/layout/orgChart1"/>
    <dgm:cxn modelId="{6BBED92D-EEF8-4AA1-9A59-128887175883}" type="presOf" srcId="{D50C182D-E3C2-4C1F-9ECB-83AD7DAC306A}" destId="{C60D4CDE-2F8D-4555-B5B8-14E44D129C54}" srcOrd="1" destOrd="0" presId="urn:microsoft.com/office/officeart/2005/8/layout/orgChart1"/>
    <dgm:cxn modelId="{53CF9149-B75F-42BE-BE3E-96E309443710}" type="presOf" srcId="{0A02E7BB-55C7-484D-9CDE-308F6584F7C1}" destId="{B11F8EDA-DD7D-4495-8855-6B47904FF81F}" srcOrd="0" destOrd="0" presId="urn:microsoft.com/office/officeart/2005/8/layout/orgChart1"/>
    <dgm:cxn modelId="{1DEF7B05-2898-412E-B338-896A0E758AB3}" type="presOf" srcId="{7D505611-4FED-4801-8805-93E55CFDD596}" destId="{F8A76B58-9DA4-42A0-982B-8253B64F4CC1}" srcOrd="0" destOrd="0" presId="urn:microsoft.com/office/officeart/2005/8/layout/orgChart1"/>
    <dgm:cxn modelId="{C1D1AD38-E58C-475D-B322-1E53EA6268A5}" type="presOf" srcId="{E4AAADA7-DB22-4956-BE3A-9679F3257E2B}" destId="{664121C2-53CF-4A9E-9DF3-ED626CA36077}" srcOrd="0" destOrd="0" presId="urn:microsoft.com/office/officeart/2005/8/layout/orgChart1"/>
    <dgm:cxn modelId="{B1774521-DFE0-440D-847C-CB644ABCA75C}" type="presOf" srcId="{EC1464E5-BCA2-448D-B8F6-A8C2F58CE45B}" destId="{89A39E47-E118-436F-999F-131EC72FE18E}" srcOrd="0" destOrd="0" presId="urn:microsoft.com/office/officeart/2005/8/layout/orgChart1"/>
    <dgm:cxn modelId="{FB8745E4-63B4-4CC0-8BD8-A176E24F1DF7}" type="presOf" srcId="{FBFE3B03-17A4-4020-B724-1DEA8A86C299}" destId="{43878576-2093-4BE8-A9FB-D15F56605572}" srcOrd="1" destOrd="0" presId="urn:microsoft.com/office/officeart/2005/8/layout/orgChart1"/>
    <dgm:cxn modelId="{470E2798-02D6-485D-A903-AD989FE17EE9}" type="presOf" srcId="{ECF679DA-2334-4ADA-B79B-9BB053A2DE94}" destId="{0E2B876B-8CCE-4432-AFA2-37CC38B96AA0}" srcOrd="0" destOrd="0" presId="urn:microsoft.com/office/officeart/2005/8/layout/orgChart1"/>
    <dgm:cxn modelId="{04121657-B126-40ED-AF2F-24AB05DFD19E}" type="presOf" srcId="{C165EF1E-1B88-4929-9EA6-480246601B85}" destId="{205A9499-9EA7-45EF-A1E6-D9F1E4425993}" srcOrd="0" destOrd="0" presId="urn:microsoft.com/office/officeart/2005/8/layout/orgChart1"/>
    <dgm:cxn modelId="{CC73B79E-79B0-41FF-8EE4-1A2B27D956BA}" type="presOf" srcId="{FBFE3B03-17A4-4020-B724-1DEA8A86C299}" destId="{B720C9D5-9A31-4778-8419-3A2FA7E0539F}" srcOrd="0" destOrd="0" presId="urn:microsoft.com/office/officeart/2005/8/layout/orgChart1"/>
    <dgm:cxn modelId="{68DE332F-1FD4-4EE5-8D55-3240F7E9DA87}" srcId="{C95484B9-C9D7-4655-8C6A-FE4DE95D0A16}" destId="{DACD9361-BA77-4E55-A41C-8016A9560BBD}" srcOrd="1" destOrd="0" parTransId="{1C3E8C73-8CCD-40F1-845F-363AB17EB268}" sibTransId="{4B7A4561-3E6C-41A7-8109-B8C8BB356AEC}"/>
    <dgm:cxn modelId="{B6DB4383-6421-40D4-ADF7-56E58B29EBFF}" type="presOf" srcId="{6F2F296B-61C5-4D36-8C5D-7A55B4277C2E}" destId="{C4B43E32-3C37-4128-A678-3110CFFF5EC1}" srcOrd="1" destOrd="0" presId="urn:microsoft.com/office/officeart/2005/8/layout/orgChart1"/>
    <dgm:cxn modelId="{3F544232-9B99-4F5D-B81E-B84371D74FBA}" type="presOf" srcId="{27A69848-4FE9-4DE3-913B-FBA2BBB75DE7}" destId="{4F8375C4-E361-4C39-B487-E86E122A48AF}" srcOrd="1" destOrd="0" presId="urn:microsoft.com/office/officeart/2005/8/layout/orgChart1"/>
    <dgm:cxn modelId="{52D81630-1A4D-46FC-B976-734CFC6EA704}" srcId="{04128034-188E-4137-9B67-C8328A774266}" destId="{39A3739B-F563-4589-9E0F-7CD28B9B8823}" srcOrd="0" destOrd="0" parTransId="{C77F7018-94DE-468E-BC3A-1DF6FDD4B32F}" sibTransId="{26700E2C-EAAE-4EE6-91F5-98E29E3D65F9}"/>
    <dgm:cxn modelId="{A3B9D136-AE4E-46CA-B454-FC3129DC4246}" srcId="{184588C0-CF92-4505-BE8E-27E538E03535}" destId="{0DDF1A5F-35D0-4675-A19E-C8364BC02EEC}" srcOrd="0" destOrd="0" parTransId="{164E277E-DB02-4B80-BECA-19191B50B10C}" sibTransId="{8DBD60DE-A676-44C2-8E64-52A66C8A2772}"/>
    <dgm:cxn modelId="{0202EF75-3046-41B6-BC51-4AE08218AF48}" srcId="{D50C182D-E3C2-4C1F-9ECB-83AD7DAC306A}" destId="{E4AAADA7-DB22-4956-BE3A-9679F3257E2B}" srcOrd="2" destOrd="0" parTransId="{0210BF21-929F-4A3A-84A0-402D98DF8639}" sibTransId="{82C30F35-58E3-47C0-AC57-E9C166400647}"/>
    <dgm:cxn modelId="{562E6709-D67C-472C-AC5E-FFCB71F73448}" srcId="{C95484B9-C9D7-4655-8C6A-FE4DE95D0A16}" destId="{12125D8A-4834-4BC6-97F2-2F78BA388AA8}" srcOrd="2" destOrd="0" parTransId="{D0F166AC-70DE-493F-870E-706EB38AB905}" sibTransId="{D3B92E4E-4056-4F2E-99B5-1EE98F7245DD}"/>
    <dgm:cxn modelId="{E1023DE2-4CF4-4CC2-9E80-2AB650786027}" srcId="{ECF679DA-2334-4ADA-B79B-9BB053A2DE94}" destId="{27A69848-4FE9-4DE3-913B-FBA2BBB75DE7}" srcOrd="0" destOrd="0" parTransId="{157B4456-D08D-4A0B-A350-E7DA73B4C88F}" sibTransId="{A3172DD0-9F0E-4C0A-99C1-143EF4A04E33}"/>
    <dgm:cxn modelId="{50FDEC45-D04B-4587-A70B-A073CA5BB1B4}" srcId="{D50C182D-E3C2-4C1F-9ECB-83AD7DAC306A}" destId="{84337475-71B4-41C0-89B3-E715EAA8EDBB}" srcOrd="1" destOrd="0" parTransId="{BFD82624-3CE3-4E62-853F-6DE8079F7C86}" sibTransId="{5BA7C3DD-F630-4267-80E0-9B3E034AB5BF}"/>
    <dgm:cxn modelId="{0BE987D0-1D5F-4BA8-98AD-7332F64467E9}" type="presOf" srcId="{E4AAADA7-DB22-4956-BE3A-9679F3257E2B}" destId="{E61512E7-0DFD-4D98-AFD5-54F986C40DD7}" srcOrd="1" destOrd="0" presId="urn:microsoft.com/office/officeart/2005/8/layout/orgChart1"/>
    <dgm:cxn modelId="{8E1954BC-88CE-4E9B-B5E9-C18D171B6F5C}" srcId="{D50C182D-E3C2-4C1F-9ECB-83AD7DAC306A}" destId="{7D505611-4FED-4801-8805-93E55CFDD596}" srcOrd="0" destOrd="0" parTransId="{0A02E7BB-55C7-484D-9CDE-308F6584F7C1}" sibTransId="{4C1AA45F-2D4F-4D32-9A03-B274952CE6CE}"/>
    <dgm:cxn modelId="{A6F1242E-CCDF-491A-8415-E5B7969F82C6}" type="presOf" srcId="{F311915A-36C8-4836-8005-9F6B0F23DBF6}" destId="{D4DCE443-757D-44CB-999D-851712A89C94}" srcOrd="0" destOrd="0" presId="urn:microsoft.com/office/officeart/2005/8/layout/orgChart1"/>
    <dgm:cxn modelId="{5A94D399-7B83-48B2-8B30-F4E8C2717CF5}" type="presOf" srcId="{60E7AC84-1705-4604-8139-3DD78DE1B1AD}" destId="{C78EE8C9-3B39-45F4-9A80-8D38B114112F}" srcOrd="0" destOrd="0" presId="urn:microsoft.com/office/officeart/2005/8/layout/orgChart1"/>
    <dgm:cxn modelId="{6CB3B910-FBEB-4A8C-89E0-B451D1DDA4CC}" type="presOf" srcId="{E3310231-17C4-4928-B103-145086C35323}" destId="{2DC1E3EE-ED35-4EF4-A2BD-D8C013427F71}" srcOrd="0" destOrd="0" presId="urn:microsoft.com/office/officeart/2005/8/layout/orgChart1"/>
    <dgm:cxn modelId="{253E52AE-7FB2-4448-ABAE-7378A966ADAC}" srcId="{FBFE3B03-17A4-4020-B724-1DEA8A86C299}" destId="{9FF3D1C4-0C92-4EFA-8403-2D3757FA85CF}" srcOrd="1" destOrd="0" parTransId="{896294DC-DAAB-46D0-8F3E-263885F211C6}" sibTransId="{FDC14008-85E3-4445-832F-F94656B004EA}"/>
    <dgm:cxn modelId="{98AD09B0-0AB1-4F3A-9893-8247FBFC7D3D}" srcId="{184588C0-CF92-4505-BE8E-27E538E03535}" destId="{E3310231-17C4-4928-B103-145086C35323}" srcOrd="1" destOrd="0" parTransId="{0F4EC485-D992-4311-943F-02F25679099E}" sibTransId="{FA091ABD-454E-4789-8998-ED7E596D09D3}"/>
    <dgm:cxn modelId="{37BBE798-6562-4280-AA9F-542989B6DA01}" type="presOf" srcId="{ECF679DA-2334-4ADA-B79B-9BB053A2DE94}" destId="{A98B4901-A757-4B60-AA8D-22C854F5A8B8}" srcOrd="1" destOrd="0" presId="urn:microsoft.com/office/officeart/2005/8/layout/orgChart1"/>
    <dgm:cxn modelId="{07F48632-6C8A-4E5A-B6C0-55F22BA4768F}" type="presOf" srcId="{E3310231-17C4-4928-B103-145086C35323}" destId="{31D75190-75AB-48B7-9AEB-956498F8CD70}" srcOrd="1" destOrd="0" presId="urn:microsoft.com/office/officeart/2005/8/layout/orgChart1"/>
    <dgm:cxn modelId="{0A5D4F71-06C4-413A-8CB7-DC257715FB19}" srcId="{6F2F296B-61C5-4D36-8C5D-7A55B4277C2E}" destId="{FBFE3B03-17A4-4020-B724-1DEA8A86C299}" srcOrd="1" destOrd="0" parTransId="{E37B4A3D-43FD-42A5-869F-61E1CF37F505}" sibTransId="{2B7D7188-7653-4A9F-850A-2F354A8FD1F1}"/>
    <dgm:cxn modelId="{3A9F7383-3FD3-434C-A177-3392565535FF}" type="presOf" srcId="{39A3739B-F563-4589-9E0F-7CD28B9B8823}" destId="{2ED6685B-CF46-4653-B482-1652EEC1BBA0}" srcOrd="1" destOrd="0" presId="urn:microsoft.com/office/officeart/2005/8/layout/orgChart1"/>
    <dgm:cxn modelId="{89C59F8B-ABFE-4F64-9230-BDF53064D273}" type="presOf" srcId="{0DDF1A5F-35D0-4675-A19E-C8364BC02EEC}" destId="{A8BFB20A-A5D0-4531-87F5-A4A5DEFD4E8D}" srcOrd="0" destOrd="0" presId="urn:microsoft.com/office/officeart/2005/8/layout/orgChart1"/>
    <dgm:cxn modelId="{E21844A9-F2DF-49B3-92C6-477360CB1670}" srcId="{184588C0-CF92-4505-BE8E-27E538E03535}" destId="{ECF679DA-2334-4ADA-B79B-9BB053A2DE94}" srcOrd="2" destOrd="0" parTransId="{5F59327D-7597-4BFF-96B2-29AED6942C2E}" sibTransId="{30E7ABC2-97AA-4E51-B1CB-450074275FF0}"/>
    <dgm:cxn modelId="{FA08606C-13DB-48BB-BE4C-3BD77CE1336F}" type="presOf" srcId="{04128034-188E-4137-9B67-C8328A774266}" destId="{8BFEAD55-47AF-4354-B9CD-319357C2AE99}" srcOrd="0" destOrd="0" presId="urn:microsoft.com/office/officeart/2005/8/layout/orgChart1"/>
    <dgm:cxn modelId="{D44B8673-7840-4951-998A-B1AA885FB881}" type="presOf" srcId="{144485B3-BFCE-41CF-B897-416D622396EC}" destId="{888DEAD4-5EFC-4D9B-8B1C-0EA6FF74381D}" srcOrd="1" destOrd="0" presId="urn:microsoft.com/office/officeart/2005/8/layout/orgChart1"/>
    <dgm:cxn modelId="{90231D1E-9976-45E4-AAE9-04CED7C73D6A}" type="presOf" srcId="{DACD9361-BA77-4E55-A41C-8016A9560BBD}" destId="{9FBCFC3B-CBB2-40AA-B2EB-C3CC01B1A1D8}" srcOrd="0" destOrd="0" presId="urn:microsoft.com/office/officeart/2005/8/layout/orgChart1"/>
    <dgm:cxn modelId="{21D10AE6-F9FC-4D0A-91DC-94F78288FEC5}" srcId="{C95484B9-C9D7-4655-8C6A-FE4DE95D0A16}" destId="{04128034-188E-4137-9B67-C8328A774266}" srcOrd="3" destOrd="0" parTransId="{EC1464E5-BCA2-448D-B8F6-A8C2F58CE45B}" sibTransId="{3B9DB0D4-B027-4B72-B96A-18C13E942A67}"/>
    <dgm:cxn modelId="{8B93C821-E885-4D93-A299-3DBE88585798}" type="presOf" srcId="{157B4456-D08D-4A0B-A350-E7DA73B4C88F}" destId="{B11D162F-3FA4-47C6-A88E-25DD0682FE95}" srcOrd="0" destOrd="0" presId="urn:microsoft.com/office/officeart/2005/8/layout/orgChart1"/>
    <dgm:cxn modelId="{DF1854EA-E667-45EA-ACF7-45303C1664FC}" type="presOf" srcId="{6F2F296B-61C5-4D36-8C5D-7A55B4277C2E}" destId="{4625B22E-1B01-4C06-8BAE-4B28E33AFF5F}" srcOrd="0" destOrd="0" presId="urn:microsoft.com/office/officeart/2005/8/layout/orgChart1"/>
    <dgm:cxn modelId="{BADCA295-1A1B-4258-A34C-B20BD309C2B2}" srcId="{39A3739B-F563-4589-9E0F-7CD28B9B8823}" destId="{D50C182D-E3C2-4C1F-9ECB-83AD7DAC306A}" srcOrd="0" destOrd="0" parTransId="{F311915A-36C8-4836-8005-9F6B0F23DBF6}" sibTransId="{44A8D7E2-48C1-4D28-BB31-EE06EF9915CD}"/>
    <dgm:cxn modelId="{F57C9A3F-E978-436A-907A-4457FF80DEC2}" type="presOf" srcId="{DDFD5117-8188-4019-9240-FD1E24578015}" destId="{D3AC0186-68CB-4AD0-98DC-0A726A05BE7D}" srcOrd="0" destOrd="0" presId="urn:microsoft.com/office/officeart/2005/8/layout/orgChart1"/>
    <dgm:cxn modelId="{89C86A47-E30C-4699-B49D-5513C1463724}" type="presOf" srcId="{63B81E06-415F-4333-AACD-6BC8204650F2}" destId="{30489884-7228-40C9-B44C-A1CC74274CDC}" srcOrd="0" destOrd="0" presId="urn:microsoft.com/office/officeart/2005/8/layout/orgChart1"/>
    <dgm:cxn modelId="{15B247E8-FC15-4C75-9C09-95AEABBBF9DE}" type="presOf" srcId="{D0F166AC-70DE-493F-870E-706EB38AB905}" destId="{DF87019B-E467-4548-8EED-488B3AEBCDC7}" srcOrd="0" destOrd="0" presId="urn:microsoft.com/office/officeart/2005/8/layout/orgChart1"/>
    <dgm:cxn modelId="{7EAA1C69-EFF4-4A45-A0F6-8C02150DD6B2}" type="presOf" srcId="{DACD9361-BA77-4E55-A41C-8016A9560BBD}" destId="{0FDDCF3A-A3BB-4CC9-8049-20EB6C70A1D9}" srcOrd="1" destOrd="0" presId="urn:microsoft.com/office/officeart/2005/8/layout/orgChart1"/>
    <dgm:cxn modelId="{35F42FC2-A72E-4140-A0F2-6038A6D214C2}" type="presOf" srcId="{81B9ED6D-7404-476E-A44E-BFBC9FBC207B}" destId="{B27E125D-70BE-4339-8213-AFCDEDE70251}" srcOrd="0" destOrd="0" presId="urn:microsoft.com/office/officeart/2005/8/layout/orgChart1"/>
    <dgm:cxn modelId="{62CC9D1D-8F44-4485-9C2F-6705324B6957}" type="presOf" srcId="{8D4F99E8-B3B9-4CB8-A64C-D38F91B8DDA6}" destId="{3D517936-6CE8-44BE-9826-71E77864A281}" srcOrd="0" destOrd="0" presId="urn:microsoft.com/office/officeart/2005/8/layout/orgChart1"/>
    <dgm:cxn modelId="{81B8708B-C96C-4BB7-9AF4-B03D9A45D3DC}" type="presOf" srcId="{184588C0-CF92-4505-BE8E-27E538E03535}" destId="{CB9AA9E5-7135-4D3D-A401-32D80DB96D9C}" srcOrd="0" destOrd="0" presId="urn:microsoft.com/office/officeart/2005/8/layout/orgChart1"/>
    <dgm:cxn modelId="{D03953AA-2B4E-4CDE-AB78-5B3971FA83B3}" type="presOf" srcId="{C95484B9-C9D7-4655-8C6A-FE4DE95D0A16}" destId="{6F075F25-F419-495D-8DEB-341A03E472B6}" srcOrd="0" destOrd="0" presId="urn:microsoft.com/office/officeart/2005/8/layout/orgChart1"/>
    <dgm:cxn modelId="{D9B00B36-AAB9-48B6-8B2A-C8748CF6694D}" srcId="{FBFE3B03-17A4-4020-B724-1DEA8A86C299}" destId="{184588C0-CF92-4505-BE8E-27E538E03535}" srcOrd="0" destOrd="0" parTransId="{DDFD5117-8188-4019-9240-FD1E24578015}" sibTransId="{E57A78C2-E29F-4C02-93FF-7AB704F1E418}"/>
    <dgm:cxn modelId="{BDD6E49A-4ECB-43C2-8ED0-3ED9C4EC5597}" type="presOf" srcId="{BFD82624-3CE3-4E62-853F-6DE8079F7C86}" destId="{5C7D6240-1B17-49F6-AD58-0FAA7733BDBC}" srcOrd="0" destOrd="0" presId="urn:microsoft.com/office/officeart/2005/8/layout/orgChart1"/>
    <dgm:cxn modelId="{C57B0F71-4345-4522-8C8C-471BDAF3DE5F}" type="presOf" srcId="{84337475-71B4-41C0-89B3-E715EAA8EDBB}" destId="{7DA48896-46F0-48AA-827B-70BCDB360D6B}" srcOrd="0" destOrd="0" presId="urn:microsoft.com/office/officeart/2005/8/layout/orgChart1"/>
    <dgm:cxn modelId="{E692AD46-EB75-4BA1-9119-70B21DD4523C}" type="presOf" srcId="{0DDF1A5F-35D0-4675-A19E-C8364BC02EEC}" destId="{B680094E-B9D7-4B00-B5F0-9945B145FCA7}" srcOrd="1" destOrd="0" presId="urn:microsoft.com/office/officeart/2005/8/layout/orgChart1"/>
    <dgm:cxn modelId="{B5B30454-5D68-48DC-8D87-D7BA8FC2F48D}" type="presOf" srcId="{7D505611-4FED-4801-8805-93E55CFDD596}" destId="{FF23C92F-E53B-4F08-8894-4EE38413D034}" srcOrd="1" destOrd="0" presId="urn:microsoft.com/office/officeart/2005/8/layout/orgChart1"/>
    <dgm:cxn modelId="{478F4C65-D37B-4CE5-9ED3-CF686DFA7346}" type="presOf" srcId="{12125D8A-4834-4BC6-97F2-2F78BA388AA8}" destId="{09D0829B-E61F-48DC-8C59-E8721586F67E}" srcOrd="0" destOrd="0" presId="urn:microsoft.com/office/officeart/2005/8/layout/orgChart1"/>
    <dgm:cxn modelId="{BF95690E-2D58-4240-A0B2-F2A8ECB5C2AC}" type="presOf" srcId="{896294DC-DAAB-46D0-8F3E-263885F211C6}" destId="{048A6D78-5543-4968-91AC-DDB733C8AC7E}" srcOrd="0" destOrd="0" presId="urn:microsoft.com/office/officeart/2005/8/layout/orgChart1"/>
    <dgm:cxn modelId="{1FE7B2CA-CBD5-494F-8185-25F0CDC92691}" type="presParOf" srcId="{A52D87B1-2142-4593-A636-BD5D34DE4528}" destId="{B4CDEACB-848D-4154-927D-0230C97FAC17}" srcOrd="0" destOrd="0" presId="urn:microsoft.com/office/officeart/2005/8/layout/orgChart1"/>
    <dgm:cxn modelId="{60D3929F-061F-4F68-B581-F129D674B394}" type="presParOf" srcId="{B4CDEACB-848D-4154-927D-0230C97FAC17}" destId="{FCAD0F52-D309-4E81-9934-7323DB93D24C}" srcOrd="0" destOrd="0" presId="urn:microsoft.com/office/officeart/2005/8/layout/orgChart1"/>
    <dgm:cxn modelId="{EEAEBD3B-3176-4FF1-B08B-9F2CFF0B8425}" type="presParOf" srcId="{FCAD0F52-D309-4E81-9934-7323DB93D24C}" destId="{6F075F25-F419-495D-8DEB-341A03E472B6}" srcOrd="0" destOrd="0" presId="urn:microsoft.com/office/officeart/2005/8/layout/orgChart1"/>
    <dgm:cxn modelId="{089F2B47-02D2-4F3B-BADB-295634253454}" type="presParOf" srcId="{FCAD0F52-D309-4E81-9934-7323DB93D24C}" destId="{66587B83-82FA-41ED-9B28-EEDBDE8B0FCC}" srcOrd="1" destOrd="0" presId="urn:microsoft.com/office/officeart/2005/8/layout/orgChart1"/>
    <dgm:cxn modelId="{237DD3F9-778D-49A5-AB49-B50497DC641B}" type="presParOf" srcId="{B4CDEACB-848D-4154-927D-0230C97FAC17}" destId="{5C0D474C-A36F-4075-94D6-FB744D658125}" srcOrd="1" destOrd="0" presId="urn:microsoft.com/office/officeart/2005/8/layout/orgChart1"/>
    <dgm:cxn modelId="{BDA61F85-2ACF-45E4-8ED7-F4A27309AF22}" type="presParOf" srcId="{5C0D474C-A36F-4075-94D6-FB744D658125}" destId="{B27E125D-70BE-4339-8213-AFCDEDE70251}" srcOrd="0" destOrd="0" presId="urn:microsoft.com/office/officeart/2005/8/layout/orgChart1"/>
    <dgm:cxn modelId="{1D5BB162-632F-4515-BB8E-770DAADDBD4F}" type="presParOf" srcId="{5C0D474C-A36F-4075-94D6-FB744D658125}" destId="{38CC9FB3-53C7-4700-AB5E-F034F8970B05}" srcOrd="1" destOrd="0" presId="urn:microsoft.com/office/officeart/2005/8/layout/orgChart1"/>
    <dgm:cxn modelId="{C9A2B26C-68A4-4D45-8450-DB5FAD92F8C3}" type="presParOf" srcId="{38CC9FB3-53C7-4700-AB5E-F034F8970B05}" destId="{D0772A89-4375-4F55-A375-8B6BBF96C3F9}" srcOrd="0" destOrd="0" presId="urn:microsoft.com/office/officeart/2005/8/layout/orgChart1"/>
    <dgm:cxn modelId="{0F23E7C1-2E7B-43A1-986C-591AAFDACC4E}" type="presParOf" srcId="{D0772A89-4375-4F55-A375-8B6BBF96C3F9}" destId="{4625B22E-1B01-4C06-8BAE-4B28E33AFF5F}" srcOrd="0" destOrd="0" presId="urn:microsoft.com/office/officeart/2005/8/layout/orgChart1"/>
    <dgm:cxn modelId="{64934502-BD8D-4C70-BEC2-94E9750FDA1D}" type="presParOf" srcId="{D0772A89-4375-4F55-A375-8B6BBF96C3F9}" destId="{C4B43E32-3C37-4128-A678-3110CFFF5EC1}" srcOrd="1" destOrd="0" presId="urn:microsoft.com/office/officeart/2005/8/layout/orgChart1"/>
    <dgm:cxn modelId="{66287F92-9BCD-4ADE-8047-004DF7A919D5}" type="presParOf" srcId="{38CC9FB3-53C7-4700-AB5E-F034F8970B05}" destId="{927EEBE9-042F-4DD7-9C72-9CA560C56747}" srcOrd="1" destOrd="0" presId="urn:microsoft.com/office/officeart/2005/8/layout/orgChart1"/>
    <dgm:cxn modelId="{458B841B-F33E-4CB9-B793-C63B863DB384}" type="presParOf" srcId="{927EEBE9-042F-4DD7-9C72-9CA560C56747}" destId="{C78EE8C9-3B39-45F4-9A80-8D38B114112F}" srcOrd="0" destOrd="0" presId="urn:microsoft.com/office/officeart/2005/8/layout/orgChart1"/>
    <dgm:cxn modelId="{105EFC5B-E2E0-47C2-B01A-4BC1F2B522D0}" type="presParOf" srcId="{927EEBE9-042F-4DD7-9C72-9CA560C56747}" destId="{0D214664-D315-45E6-BA13-E8A04ABD89B3}" srcOrd="1" destOrd="0" presId="urn:microsoft.com/office/officeart/2005/8/layout/orgChart1"/>
    <dgm:cxn modelId="{34EFE731-1961-4863-9915-7F10AAAFE999}" type="presParOf" srcId="{0D214664-D315-45E6-BA13-E8A04ABD89B3}" destId="{8C1ACCE8-0CEA-4C64-BCD3-426B9AF0FBA1}" srcOrd="0" destOrd="0" presId="urn:microsoft.com/office/officeart/2005/8/layout/orgChart1"/>
    <dgm:cxn modelId="{EC1B8087-134A-4FEF-A01A-5B007234623A}" type="presParOf" srcId="{8C1ACCE8-0CEA-4C64-BCD3-426B9AF0FBA1}" destId="{30489884-7228-40C9-B44C-A1CC74274CDC}" srcOrd="0" destOrd="0" presId="urn:microsoft.com/office/officeart/2005/8/layout/orgChart1"/>
    <dgm:cxn modelId="{CCD86FEF-F461-46A1-89C7-CA179961E3E7}" type="presParOf" srcId="{8C1ACCE8-0CEA-4C64-BCD3-426B9AF0FBA1}" destId="{A356339D-531B-4B72-95F0-A4697EA08E98}" srcOrd="1" destOrd="0" presId="urn:microsoft.com/office/officeart/2005/8/layout/orgChart1"/>
    <dgm:cxn modelId="{7D57C7C7-DC39-4615-8FF9-CA7716B88DBE}" type="presParOf" srcId="{0D214664-D315-45E6-BA13-E8A04ABD89B3}" destId="{48781C17-981B-4E25-874D-CBB4FBE5668F}" srcOrd="1" destOrd="0" presId="urn:microsoft.com/office/officeart/2005/8/layout/orgChart1"/>
    <dgm:cxn modelId="{11BFA6EB-7824-4F09-A4E9-8A950B042EAC}" type="presParOf" srcId="{0D214664-D315-45E6-BA13-E8A04ABD89B3}" destId="{C0986C5C-B1CB-4E71-A91F-E7134453CC07}" srcOrd="2" destOrd="0" presId="urn:microsoft.com/office/officeart/2005/8/layout/orgChart1"/>
    <dgm:cxn modelId="{7977BDA2-53F7-42C7-8848-349DA5FA791E}" type="presParOf" srcId="{927EEBE9-042F-4DD7-9C72-9CA560C56747}" destId="{8A55E090-33A7-4497-868B-337DFB4B25C4}" srcOrd="2" destOrd="0" presId="urn:microsoft.com/office/officeart/2005/8/layout/orgChart1"/>
    <dgm:cxn modelId="{FEA74219-0132-474E-8973-DC1807BC7BAE}" type="presParOf" srcId="{927EEBE9-042F-4DD7-9C72-9CA560C56747}" destId="{86DA67F8-00F3-46E6-8B79-176EB290F02F}" srcOrd="3" destOrd="0" presId="urn:microsoft.com/office/officeart/2005/8/layout/orgChart1"/>
    <dgm:cxn modelId="{765C0C2B-819B-4A7F-A19E-8466F72CE771}" type="presParOf" srcId="{86DA67F8-00F3-46E6-8B79-176EB290F02F}" destId="{D536B20F-0A86-453D-A17F-0E7D4FBC27CB}" srcOrd="0" destOrd="0" presId="urn:microsoft.com/office/officeart/2005/8/layout/orgChart1"/>
    <dgm:cxn modelId="{4092A521-9490-4A09-BBA2-C723AC02B732}" type="presParOf" srcId="{D536B20F-0A86-453D-A17F-0E7D4FBC27CB}" destId="{B720C9D5-9A31-4778-8419-3A2FA7E0539F}" srcOrd="0" destOrd="0" presId="urn:microsoft.com/office/officeart/2005/8/layout/orgChart1"/>
    <dgm:cxn modelId="{EC66EBAF-8477-465C-AAF5-55D0436F0B04}" type="presParOf" srcId="{D536B20F-0A86-453D-A17F-0E7D4FBC27CB}" destId="{43878576-2093-4BE8-A9FB-D15F56605572}" srcOrd="1" destOrd="0" presId="urn:microsoft.com/office/officeart/2005/8/layout/orgChart1"/>
    <dgm:cxn modelId="{92F15913-6272-4D64-AD21-52081B1F1F33}" type="presParOf" srcId="{86DA67F8-00F3-46E6-8B79-176EB290F02F}" destId="{8E1F4B7E-95F3-4BC4-AADF-EC350A10919C}" srcOrd="1" destOrd="0" presId="urn:microsoft.com/office/officeart/2005/8/layout/orgChart1"/>
    <dgm:cxn modelId="{8D36228A-6130-46CE-8B34-E74B55AFF25E}" type="presParOf" srcId="{8E1F4B7E-95F3-4BC4-AADF-EC350A10919C}" destId="{D3AC0186-68CB-4AD0-98DC-0A726A05BE7D}" srcOrd="0" destOrd="0" presId="urn:microsoft.com/office/officeart/2005/8/layout/orgChart1"/>
    <dgm:cxn modelId="{15F23FFF-05C1-4B32-A1E9-45F07A47FF04}" type="presParOf" srcId="{8E1F4B7E-95F3-4BC4-AADF-EC350A10919C}" destId="{A5DA2B97-A6B1-4101-9F00-FD7BB5354565}" srcOrd="1" destOrd="0" presId="urn:microsoft.com/office/officeart/2005/8/layout/orgChart1"/>
    <dgm:cxn modelId="{F3A64AD5-7190-4104-BC66-176C2D2BB8F3}" type="presParOf" srcId="{A5DA2B97-A6B1-4101-9F00-FD7BB5354565}" destId="{98B07848-0070-41DC-995E-0C203975588C}" srcOrd="0" destOrd="0" presId="urn:microsoft.com/office/officeart/2005/8/layout/orgChart1"/>
    <dgm:cxn modelId="{7574DD26-E268-4847-816C-40A17AAEA854}" type="presParOf" srcId="{98B07848-0070-41DC-995E-0C203975588C}" destId="{CB9AA9E5-7135-4D3D-A401-32D80DB96D9C}" srcOrd="0" destOrd="0" presId="urn:microsoft.com/office/officeart/2005/8/layout/orgChart1"/>
    <dgm:cxn modelId="{E5BBDB26-C3D1-431D-99AE-D173823C858A}" type="presParOf" srcId="{98B07848-0070-41DC-995E-0C203975588C}" destId="{7E07257A-749B-4787-A7D9-D1FFA8ACCB2F}" srcOrd="1" destOrd="0" presId="urn:microsoft.com/office/officeart/2005/8/layout/orgChart1"/>
    <dgm:cxn modelId="{FBE7D6C4-30AF-4C3C-83B9-7323D899A140}" type="presParOf" srcId="{A5DA2B97-A6B1-4101-9F00-FD7BB5354565}" destId="{2B6B2BE2-1D90-4BE2-8479-DA7150F6BCEB}" srcOrd="1" destOrd="0" presId="urn:microsoft.com/office/officeart/2005/8/layout/orgChart1"/>
    <dgm:cxn modelId="{620C4BF2-85F8-4BEC-ADCB-699968E445FE}" type="presParOf" srcId="{2B6B2BE2-1D90-4BE2-8479-DA7150F6BCEB}" destId="{44058421-935B-4D6C-B790-AED6893BD362}" srcOrd="0" destOrd="0" presId="urn:microsoft.com/office/officeart/2005/8/layout/orgChart1"/>
    <dgm:cxn modelId="{7DAC421F-1A18-4601-A32C-6755CA5FFB17}" type="presParOf" srcId="{2B6B2BE2-1D90-4BE2-8479-DA7150F6BCEB}" destId="{77EABFD2-191B-4CA6-8609-2B08B004D964}" srcOrd="1" destOrd="0" presId="urn:microsoft.com/office/officeart/2005/8/layout/orgChart1"/>
    <dgm:cxn modelId="{F924A9B8-A453-4B18-A1F2-703E9F772C55}" type="presParOf" srcId="{77EABFD2-191B-4CA6-8609-2B08B004D964}" destId="{FD8B4A27-6707-4A2B-A76C-7C576CD4E90E}" srcOrd="0" destOrd="0" presId="urn:microsoft.com/office/officeart/2005/8/layout/orgChart1"/>
    <dgm:cxn modelId="{2F158425-6E38-4022-B60E-CF2A05CAAF08}" type="presParOf" srcId="{FD8B4A27-6707-4A2B-A76C-7C576CD4E90E}" destId="{A8BFB20A-A5D0-4531-87F5-A4A5DEFD4E8D}" srcOrd="0" destOrd="0" presId="urn:microsoft.com/office/officeart/2005/8/layout/orgChart1"/>
    <dgm:cxn modelId="{2C0EB6B7-13AC-4DC0-83F1-D096AB6E42D7}" type="presParOf" srcId="{FD8B4A27-6707-4A2B-A76C-7C576CD4E90E}" destId="{B680094E-B9D7-4B00-B5F0-9945B145FCA7}" srcOrd="1" destOrd="0" presId="urn:microsoft.com/office/officeart/2005/8/layout/orgChart1"/>
    <dgm:cxn modelId="{CA877A3F-20AD-4BA1-866B-4D945F8B2777}" type="presParOf" srcId="{77EABFD2-191B-4CA6-8609-2B08B004D964}" destId="{088D1E46-7B8D-48FB-9ECB-26DF842948B1}" srcOrd="1" destOrd="0" presId="urn:microsoft.com/office/officeart/2005/8/layout/orgChart1"/>
    <dgm:cxn modelId="{AA06EB20-884E-4F15-B46F-214216735D79}" type="presParOf" srcId="{77EABFD2-191B-4CA6-8609-2B08B004D964}" destId="{31B2F4C7-9933-4300-9B93-E259B8CFDED2}" srcOrd="2" destOrd="0" presId="urn:microsoft.com/office/officeart/2005/8/layout/orgChart1"/>
    <dgm:cxn modelId="{D7C1C7FE-BFA9-4FCF-82B7-C2692404E565}" type="presParOf" srcId="{2B6B2BE2-1D90-4BE2-8479-DA7150F6BCEB}" destId="{0868A4FD-5BD9-4399-8FA2-E62B5A0A98BF}" srcOrd="2" destOrd="0" presId="urn:microsoft.com/office/officeart/2005/8/layout/orgChart1"/>
    <dgm:cxn modelId="{5659213B-55FD-4B3B-AF5F-01299B12769D}" type="presParOf" srcId="{2B6B2BE2-1D90-4BE2-8479-DA7150F6BCEB}" destId="{527E68E6-B302-4CB7-A857-218B6C48897B}" srcOrd="3" destOrd="0" presId="urn:microsoft.com/office/officeart/2005/8/layout/orgChart1"/>
    <dgm:cxn modelId="{46704B29-2473-46A7-AD02-782F2B2E3605}" type="presParOf" srcId="{527E68E6-B302-4CB7-A857-218B6C48897B}" destId="{1C82C873-0EA2-4923-B955-30B4E0F8214E}" srcOrd="0" destOrd="0" presId="urn:microsoft.com/office/officeart/2005/8/layout/orgChart1"/>
    <dgm:cxn modelId="{5FDAB1FD-3974-4C60-9631-F12B277AD998}" type="presParOf" srcId="{1C82C873-0EA2-4923-B955-30B4E0F8214E}" destId="{2DC1E3EE-ED35-4EF4-A2BD-D8C013427F71}" srcOrd="0" destOrd="0" presId="urn:microsoft.com/office/officeart/2005/8/layout/orgChart1"/>
    <dgm:cxn modelId="{CC377825-CE87-4C56-8A57-5E29BE56A15C}" type="presParOf" srcId="{1C82C873-0EA2-4923-B955-30B4E0F8214E}" destId="{31D75190-75AB-48B7-9AEB-956498F8CD70}" srcOrd="1" destOrd="0" presId="urn:microsoft.com/office/officeart/2005/8/layout/orgChart1"/>
    <dgm:cxn modelId="{E0748223-F200-4113-B0A5-7BFB0B16AA58}" type="presParOf" srcId="{527E68E6-B302-4CB7-A857-218B6C48897B}" destId="{A279009D-89A9-4664-AE60-458496B8EC92}" srcOrd="1" destOrd="0" presId="urn:microsoft.com/office/officeart/2005/8/layout/orgChart1"/>
    <dgm:cxn modelId="{C7E8952C-5C93-4790-BDE8-52CAC52EA4FB}" type="presParOf" srcId="{527E68E6-B302-4CB7-A857-218B6C48897B}" destId="{7B6A403A-B050-4808-8E70-63C96FA403EB}" srcOrd="2" destOrd="0" presId="urn:microsoft.com/office/officeart/2005/8/layout/orgChart1"/>
    <dgm:cxn modelId="{CF4B4896-EC36-4EF7-A50B-E90C3562814D}" type="presParOf" srcId="{2B6B2BE2-1D90-4BE2-8479-DA7150F6BCEB}" destId="{1D59E6BE-ED6E-4B4D-A6C4-C96588177882}" srcOrd="4" destOrd="0" presId="urn:microsoft.com/office/officeart/2005/8/layout/orgChart1"/>
    <dgm:cxn modelId="{FE5BF7D7-7AAE-40AA-B691-D8A544BFCB8C}" type="presParOf" srcId="{2B6B2BE2-1D90-4BE2-8479-DA7150F6BCEB}" destId="{BCE62D9C-FAC5-492A-A91E-6AFF34E813E8}" srcOrd="5" destOrd="0" presId="urn:microsoft.com/office/officeart/2005/8/layout/orgChart1"/>
    <dgm:cxn modelId="{BB09C49F-17E2-4654-B8D9-1F277057F46D}" type="presParOf" srcId="{BCE62D9C-FAC5-492A-A91E-6AFF34E813E8}" destId="{0F553257-D636-4007-AC70-F7D1A2916BAF}" srcOrd="0" destOrd="0" presId="urn:microsoft.com/office/officeart/2005/8/layout/orgChart1"/>
    <dgm:cxn modelId="{0E1A9E70-064A-4AAE-ABC8-E88B1C270428}" type="presParOf" srcId="{0F553257-D636-4007-AC70-F7D1A2916BAF}" destId="{0E2B876B-8CCE-4432-AFA2-37CC38B96AA0}" srcOrd="0" destOrd="0" presId="urn:microsoft.com/office/officeart/2005/8/layout/orgChart1"/>
    <dgm:cxn modelId="{0FAFF580-B91B-4436-8D0C-D12AB83CAA19}" type="presParOf" srcId="{0F553257-D636-4007-AC70-F7D1A2916BAF}" destId="{A98B4901-A757-4B60-AA8D-22C854F5A8B8}" srcOrd="1" destOrd="0" presId="urn:microsoft.com/office/officeart/2005/8/layout/orgChart1"/>
    <dgm:cxn modelId="{79CD6F58-5F48-40A2-BCAE-2FB87E7C342F}" type="presParOf" srcId="{BCE62D9C-FAC5-492A-A91E-6AFF34E813E8}" destId="{2386B0D6-8C72-4666-996F-86CBD406952C}" srcOrd="1" destOrd="0" presId="urn:microsoft.com/office/officeart/2005/8/layout/orgChart1"/>
    <dgm:cxn modelId="{A1353C02-85A7-46AB-93B7-2703D3B3D6D3}" type="presParOf" srcId="{2386B0D6-8C72-4666-996F-86CBD406952C}" destId="{B11D162F-3FA4-47C6-A88E-25DD0682FE95}" srcOrd="0" destOrd="0" presId="urn:microsoft.com/office/officeart/2005/8/layout/orgChart1"/>
    <dgm:cxn modelId="{9F174F75-AD97-476F-8193-6FAD4637E0FC}" type="presParOf" srcId="{2386B0D6-8C72-4666-996F-86CBD406952C}" destId="{CE2DD4E6-8D58-432F-9FBE-A9CE41635E4C}" srcOrd="1" destOrd="0" presId="urn:microsoft.com/office/officeart/2005/8/layout/orgChart1"/>
    <dgm:cxn modelId="{1F11BD80-8CA7-4394-B398-AC8347862BE3}" type="presParOf" srcId="{CE2DD4E6-8D58-432F-9FBE-A9CE41635E4C}" destId="{944C47E9-280F-4F0A-9099-AB51C856BBE7}" srcOrd="0" destOrd="0" presId="urn:microsoft.com/office/officeart/2005/8/layout/orgChart1"/>
    <dgm:cxn modelId="{AC5176CC-4E63-4EF5-8C14-1C7C1B254F5C}" type="presParOf" srcId="{944C47E9-280F-4F0A-9099-AB51C856BBE7}" destId="{084C7F81-B064-4E6D-9DB3-6722D8AD6A01}" srcOrd="0" destOrd="0" presId="urn:microsoft.com/office/officeart/2005/8/layout/orgChart1"/>
    <dgm:cxn modelId="{48419F34-EDE1-4E87-94C3-CE7D505F75A9}" type="presParOf" srcId="{944C47E9-280F-4F0A-9099-AB51C856BBE7}" destId="{4F8375C4-E361-4C39-B487-E86E122A48AF}" srcOrd="1" destOrd="0" presId="urn:microsoft.com/office/officeart/2005/8/layout/orgChart1"/>
    <dgm:cxn modelId="{AB973435-89D3-4335-AF94-B2DB8948995D}" type="presParOf" srcId="{CE2DD4E6-8D58-432F-9FBE-A9CE41635E4C}" destId="{EA1D96B0-20A4-4E19-A435-C0CF0301FC73}" srcOrd="1" destOrd="0" presId="urn:microsoft.com/office/officeart/2005/8/layout/orgChart1"/>
    <dgm:cxn modelId="{DDE33B51-0B8B-49B2-8A4B-75A948582660}" type="presParOf" srcId="{CE2DD4E6-8D58-432F-9FBE-A9CE41635E4C}" destId="{682E730C-6F16-4214-A018-E94850C493DB}" srcOrd="2" destOrd="0" presId="urn:microsoft.com/office/officeart/2005/8/layout/orgChart1"/>
    <dgm:cxn modelId="{5DB386B7-1EF0-4690-BB57-3BF6CDE25A64}" type="presParOf" srcId="{BCE62D9C-FAC5-492A-A91E-6AFF34E813E8}" destId="{9069E6C1-0640-4F8B-A050-E01F8A5D8558}" srcOrd="2" destOrd="0" presId="urn:microsoft.com/office/officeart/2005/8/layout/orgChart1"/>
    <dgm:cxn modelId="{F2AF2AD9-B82A-4EE5-BFBD-97BA8751A4CF}" type="presParOf" srcId="{A5DA2B97-A6B1-4101-9F00-FD7BB5354565}" destId="{97E01CA7-7B62-42E4-9CF3-4FE7C3A0465E}" srcOrd="2" destOrd="0" presId="urn:microsoft.com/office/officeart/2005/8/layout/orgChart1"/>
    <dgm:cxn modelId="{F2256026-331E-4C50-9DEF-47AC72F52223}" type="presParOf" srcId="{8E1F4B7E-95F3-4BC4-AADF-EC350A10919C}" destId="{048A6D78-5543-4968-91AC-DDB733C8AC7E}" srcOrd="2" destOrd="0" presId="urn:microsoft.com/office/officeart/2005/8/layout/orgChart1"/>
    <dgm:cxn modelId="{C2FC1C4B-C555-48A1-9646-949231E07108}" type="presParOf" srcId="{8E1F4B7E-95F3-4BC4-AADF-EC350A10919C}" destId="{99F7C021-ADB0-4E95-8CED-2510421BB74D}" srcOrd="3" destOrd="0" presId="urn:microsoft.com/office/officeart/2005/8/layout/orgChart1"/>
    <dgm:cxn modelId="{48D9904F-E734-4A35-948B-02FC65F6F617}" type="presParOf" srcId="{99F7C021-ADB0-4E95-8CED-2510421BB74D}" destId="{04A3090A-88CA-4E04-9F08-8EC662E2A546}" srcOrd="0" destOrd="0" presId="urn:microsoft.com/office/officeart/2005/8/layout/orgChart1"/>
    <dgm:cxn modelId="{A0A67254-33C8-495D-BD1C-FC305440A0C0}" type="presParOf" srcId="{04A3090A-88CA-4E04-9F08-8EC662E2A546}" destId="{04605128-0350-49F4-958C-D7309C9D48AD}" srcOrd="0" destOrd="0" presId="urn:microsoft.com/office/officeart/2005/8/layout/orgChart1"/>
    <dgm:cxn modelId="{CDC992A6-8711-43EC-8657-F8F4033ECD81}" type="presParOf" srcId="{04A3090A-88CA-4E04-9F08-8EC662E2A546}" destId="{388FDF6C-EC82-47C4-A362-49FC760CB8D1}" srcOrd="1" destOrd="0" presId="urn:microsoft.com/office/officeart/2005/8/layout/orgChart1"/>
    <dgm:cxn modelId="{648CCD43-6DA0-4321-952B-CAAFB299758C}" type="presParOf" srcId="{99F7C021-ADB0-4E95-8CED-2510421BB74D}" destId="{F026B70C-2E5C-4141-A289-570E9CEAAC8A}" srcOrd="1" destOrd="0" presId="urn:microsoft.com/office/officeart/2005/8/layout/orgChart1"/>
    <dgm:cxn modelId="{ECBFB288-C865-49F0-9283-81CFBA523BC7}" type="presParOf" srcId="{99F7C021-ADB0-4E95-8CED-2510421BB74D}" destId="{5437C420-F0DC-442B-8048-3CA80B419F76}" srcOrd="2" destOrd="0" presId="urn:microsoft.com/office/officeart/2005/8/layout/orgChart1"/>
    <dgm:cxn modelId="{90CF3102-BC2B-4E10-B5F7-341E3279597B}" type="presParOf" srcId="{86DA67F8-00F3-46E6-8B79-176EB290F02F}" destId="{A6845F5A-E79F-47E8-AB8B-46E1D86F1E2B}" srcOrd="2" destOrd="0" presId="urn:microsoft.com/office/officeart/2005/8/layout/orgChart1"/>
    <dgm:cxn modelId="{22D7D684-836F-4665-A1B9-DFC1D5BEEE44}" type="presParOf" srcId="{38CC9FB3-53C7-4700-AB5E-F034F8970B05}" destId="{FF5C097F-5DE6-4573-9CF6-A1FCBC2CC8ED}" srcOrd="2" destOrd="0" presId="urn:microsoft.com/office/officeart/2005/8/layout/orgChart1"/>
    <dgm:cxn modelId="{28AB19F2-64DC-4079-A035-145E5ADF6C08}" type="presParOf" srcId="{5C0D474C-A36F-4075-94D6-FB744D658125}" destId="{14F19201-61C0-4505-B851-F5A47386BBBD}" srcOrd="2" destOrd="0" presId="urn:microsoft.com/office/officeart/2005/8/layout/orgChart1"/>
    <dgm:cxn modelId="{0B88BD22-762C-4A51-B3A8-E68B4C09E190}" type="presParOf" srcId="{5C0D474C-A36F-4075-94D6-FB744D658125}" destId="{5F5D982C-F5E9-4302-8DA5-3DA7B3B560DA}" srcOrd="3" destOrd="0" presId="urn:microsoft.com/office/officeart/2005/8/layout/orgChart1"/>
    <dgm:cxn modelId="{8C61D680-F2C9-4AE3-9036-5F7D6B9F5694}" type="presParOf" srcId="{5F5D982C-F5E9-4302-8DA5-3DA7B3B560DA}" destId="{4C0D90B9-3AAD-4447-A9A0-DF3FCAD51F68}" srcOrd="0" destOrd="0" presId="urn:microsoft.com/office/officeart/2005/8/layout/orgChart1"/>
    <dgm:cxn modelId="{1B6B9633-3762-4978-BC13-E01D81791AFD}" type="presParOf" srcId="{4C0D90B9-3AAD-4447-A9A0-DF3FCAD51F68}" destId="{9FBCFC3B-CBB2-40AA-B2EB-C3CC01B1A1D8}" srcOrd="0" destOrd="0" presId="urn:microsoft.com/office/officeart/2005/8/layout/orgChart1"/>
    <dgm:cxn modelId="{80AC1B17-0002-4297-A2D0-CDFAFACD34BD}" type="presParOf" srcId="{4C0D90B9-3AAD-4447-A9A0-DF3FCAD51F68}" destId="{0FDDCF3A-A3BB-4CC9-8049-20EB6C70A1D9}" srcOrd="1" destOrd="0" presId="urn:microsoft.com/office/officeart/2005/8/layout/orgChart1"/>
    <dgm:cxn modelId="{5736AFDA-22D6-4FAA-A449-BD03DF701A06}" type="presParOf" srcId="{5F5D982C-F5E9-4302-8DA5-3DA7B3B560DA}" destId="{582A5DEB-E889-48B8-8321-C3DFF62FEB7A}" srcOrd="1" destOrd="0" presId="urn:microsoft.com/office/officeart/2005/8/layout/orgChart1"/>
    <dgm:cxn modelId="{9518C011-2F93-476B-9555-FC85FEFF7E18}" type="presParOf" srcId="{5F5D982C-F5E9-4302-8DA5-3DA7B3B560DA}" destId="{9EF214DF-069D-4792-81CE-B9DD1E62B395}" srcOrd="2" destOrd="0" presId="urn:microsoft.com/office/officeart/2005/8/layout/orgChart1"/>
    <dgm:cxn modelId="{99F52574-BB51-4BB4-B5EC-5001FC77CFB6}" type="presParOf" srcId="{5C0D474C-A36F-4075-94D6-FB744D658125}" destId="{DF87019B-E467-4548-8EED-488B3AEBCDC7}" srcOrd="4" destOrd="0" presId="urn:microsoft.com/office/officeart/2005/8/layout/orgChart1"/>
    <dgm:cxn modelId="{7F9BED3B-F133-4D83-95E5-B862920A4F40}" type="presParOf" srcId="{5C0D474C-A36F-4075-94D6-FB744D658125}" destId="{8BEA111D-9862-464C-8246-04418CBB51D7}" srcOrd="5" destOrd="0" presId="urn:microsoft.com/office/officeart/2005/8/layout/orgChart1"/>
    <dgm:cxn modelId="{0751A32B-DF32-4B5D-BB7E-CD091C64CAB9}" type="presParOf" srcId="{8BEA111D-9862-464C-8246-04418CBB51D7}" destId="{955C0AD0-3612-4D22-A299-AE39F045F924}" srcOrd="0" destOrd="0" presId="urn:microsoft.com/office/officeart/2005/8/layout/orgChart1"/>
    <dgm:cxn modelId="{985770B9-9304-4C47-B879-0D4564E4DCDF}" type="presParOf" srcId="{955C0AD0-3612-4D22-A299-AE39F045F924}" destId="{09D0829B-E61F-48DC-8C59-E8721586F67E}" srcOrd="0" destOrd="0" presId="urn:microsoft.com/office/officeart/2005/8/layout/orgChart1"/>
    <dgm:cxn modelId="{EFE3F81E-DED3-4A78-BABE-527387AA3FA0}" type="presParOf" srcId="{955C0AD0-3612-4D22-A299-AE39F045F924}" destId="{D105CE83-1632-4E89-A32C-8DC1F4966419}" srcOrd="1" destOrd="0" presId="urn:microsoft.com/office/officeart/2005/8/layout/orgChart1"/>
    <dgm:cxn modelId="{A3489235-E64B-48A3-AE50-50DBC5C2C94D}" type="presParOf" srcId="{8BEA111D-9862-464C-8246-04418CBB51D7}" destId="{5CE20684-E824-48DF-8AF3-FFF72745AAE6}" srcOrd="1" destOrd="0" presId="urn:microsoft.com/office/officeart/2005/8/layout/orgChart1"/>
    <dgm:cxn modelId="{7CF57522-BF1A-47BA-86F1-E887C364C757}" type="presParOf" srcId="{8BEA111D-9862-464C-8246-04418CBB51D7}" destId="{2A6A879A-6589-4D5B-8C69-3A0957B387FA}" srcOrd="2" destOrd="0" presId="urn:microsoft.com/office/officeart/2005/8/layout/orgChart1"/>
    <dgm:cxn modelId="{BBB65C21-B4E7-4C32-8460-C733FB120119}" type="presParOf" srcId="{5C0D474C-A36F-4075-94D6-FB744D658125}" destId="{89A39E47-E118-436F-999F-131EC72FE18E}" srcOrd="6" destOrd="0" presId="urn:microsoft.com/office/officeart/2005/8/layout/orgChart1"/>
    <dgm:cxn modelId="{E99A2A75-B6A4-41B8-B3B0-F3F7C8BBCB86}" type="presParOf" srcId="{5C0D474C-A36F-4075-94D6-FB744D658125}" destId="{1C325AA3-C471-4BA8-8A3D-22D03EAFE0F7}" srcOrd="7" destOrd="0" presId="urn:microsoft.com/office/officeart/2005/8/layout/orgChart1"/>
    <dgm:cxn modelId="{56B42DE5-E048-4961-9E7A-A674B9A4E6D6}" type="presParOf" srcId="{1C325AA3-C471-4BA8-8A3D-22D03EAFE0F7}" destId="{01ABC5C9-3F8D-452C-8968-55D5C9698D5B}" srcOrd="0" destOrd="0" presId="urn:microsoft.com/office/officeart/2005/8/layout/orgChart1"/>
    <dgm:cxn modelId="{42CD56F1-5303-4586-A886-9B240796BC3A}" type="presParOf" srcId="{01ABC5C9-3F8D-452C-8968-55D5C9698D5B}" destId="{8BFEAD55-47AF-4354-B9CD-319357C2AE99}" srcOrd="0" destOrd="0" presId="urn:microsoft.com/office/officeart/2005/8/layout/orgChart1"/>
    <dgm:cxn modelId="{5912381E-9E7F-4D7E-A7E4-0EA65F3653B8}" type="presParOf" srcId="{01ABC5C9-3F8D-452C-8968-55D5C9698D5B}" destId="{28885348-7B9E-4492-9248-E9EF9484CE64}" srcOrd="1" destOrd="0" presId="urn:microsoft.com/office/officeart/2005/8/layout/orgChart1"/>
    <dgm:cxn modelId="{9D0A17B6-DAAE-4280-9966-7E48F2C6D02D}" type="presParOf" srcId="{1C325AA3-C471-4BA8-8A3D-22D03EAFE0F7}" destId="{87CAB17E-C0DA-4ADD-B866-F0E8B5F99FB4}" srcOrd="1" destOrd="0" presId="urn:microsoft.com/office/officeart/2005/8/layout/orgChart1"/>
    <dgm:cxn modelId="{F58F8D11-0324-4007-82BC-CBAEF8462010}" type="presParOf" srcId="{87CAB17E-C0DA-4ADD-B866-F0E8B5F99FB4}" destId="{A097B236-A6A1-493B-A550-969FFB0FED0D}" srcOrd="0" destOrd="0" presId="urn:microsoft.com/office/officeart/2005/8/layout/orgChart1"/>
    <dgm:cxn modelId="{380FA0CC-B416-431F-AFD1-72750BBE5801}" type="presParOf" srcId="{87CAB17E-C0DA-4ADD-B866-F0E8B5F99FB4}" destId="{AEDD8DC8-6C5B-49BF-89FE-365B13737883}" srcOrd="1" destOrd="0" presId="urn:microsoft.com/office/officeart/2005/8/layout/orgChart1"/>
    <dgm:cxn modelId="{9B903CB4-C57D-41A2-BA2F-11BC80474E96}" type="presParOf" srcId="{AEDD8DC8-6C5B-49BF-89FE-365B13737883}" destId="{1F8F8545-CFF9-423C-819D-2999061CF335}" srcOrd="0" destOrd="0" presId="urn:microsoft.com/office/officeart/2005/8/layout/orgChart1"/>
    <dgm:cxn modelId="{E6114F42-306B-43ED-9F98-FC2FED46BBC4}" type="presParOf" srcId="{1F8F8545-CFF9-423C-819D-2999061CF335}" destId="{5BA2983B-2CF1-4466-8D89-2DE9AA1DCCC7}" srcOrd="0" destOrd="0" presId="urn:microsoft.com/office/officeart/2005/8/layout/orgChart1"/>
    <dgm:cxn modelId="{14DE7B42-ABE4-4B77-8569-DAB0CF09431B}" type="presParOf" srcId="{1F8F8545-CFF9-423C-819D-2999061CF335}" destId="{2ED6685B-CF46-4653-B482-1652EEC1BBA0}" srcOrd="1" destOrd="0" presId="urn:microsoft.com/office/officeart/2005/8/layout/orgChart1"/>
    <dgm:cxn modelId="{F16F2160-E3B6-4572-8E9A-135269A765A2}" type="presParOf" srcId="{AEDD8DC8-6C5B-49BF-89FE-365B13737883}" destId="{A9371CA2-A0C5-4227-9F31-9A7452610EC2}" srcOrd="1" destOrd="0" presId="urn:microsoft.com/office/officeart/2005/8/layout/orgChart1"/>
    <dgm:cxn modelId="{71FA5381-858A-4394-8136-35230DD4B58D}" type="presParOf" srcId="{A9371CA2-A0C5-4227-9F31-9A7452610EC2}" destId="{D4DCE443-757D-44CB-999D-851712A89C94}" srcOrd="0" destOrd="0" presId="urn:microsoft.com/office/officeart/2005/8/layout/orgChart1"/>
    <dgm:cxn modelId="{106BC571-63D7-48AA-9A7E-60F064AFE37A}" type="presParOf" srcId="{A9371CA2-A0C5-4227-9F31-9A7452610EC2}" destId="{EA527FD3-B540-44DD-8987-35CF7F536EFD}" srcOrd="1" destOrd="0" presId="urn:microsoft.com/office/officeart/2005/8/layout/orgChart1"/>
    <dgm:cxn modelId="{19AA67C2-26C8-4FEB-AA4A-BB32679CD166}" type="presParOf" srcId="{EA527FD3-B540-44DD-8987-35CF7F536EFD}" destId="{935090B2-359A-40F4-8C93-7859CF5431B2}" srcOrd="0" destOrd="0" presId="urn:microsoft.com/office/officeart/2005/8/layout/orgChart1"/>
    <dgm:cxn modelId="{157D1578-244F-4F20-B29E-961A434EFFD9}" type="presParOf" srcId="{935090B2-359A-40F4-8C93-7859CF5431B2}" destId="{19CB0D92-BED6-4780-A608-6775C30BF602}" srcOrd="0" destOrd="0" presId="urn:microsoft.com/office/officeart/2005/8/layout/orgChart1"/>
    <dgm:cxn modelId="{6B2BAB27-061C-452E-9838-C827A9201AD1}" type="presParOf" srcId="{935090B2-359A-40F4-8C93-7859CF5431B2}" destId="{C60D4CDE-2F8D-4555-B5B8-14E44D129C54}" srcOrd="1" destOrd="0" presId="urn:microsoft.com/office/officeart/2005/8/layout/orgChart1"/>
    <dgm:cxn modelId="{CC55C889-07E8-44C8-9380-108A6206EA1A}" type="presParOf" srcId="{EA527FD3-B540-44DD-8987-35CF7F536EFD}" destId="{AFE03883-7320-49A9-8F06-F9FE91C610FF}" srcOrd="1" destOrd="0" presId="urn:microsoft.com/office/officeart/2005/8/layout/orgChart1"/>
    <dgm:cxn modelId="{A5203FBC-6804-45DB-B761-9FDBDE15DD3E}" type="presParOf" srcId="{AFE03883-7320-49A9-8F06-F9FE91C610FF}" destId="{B11F8EDA-DD7D-4495-8855-6B47904FF81F}" srcOrd="0" destOrd="0" presId="urn:microsoft.com/office/officeart/2005/8/layout/orgChart1"/>
    <dgm:cxn modelId="{978D6DB3-2888-4F42-B9F8-1177855236DE}" type="presParOf" srcId="{AFE03883-7320-49A9-8F06-F9FE91C610FF}" destId="{69526A18-AFB3-468B-BE6B-8A85411195FE}" srcOrd="1" destOrd="0" presId="urn:microsoft.com/office/officeart/2005/8/layout/orgChart1"/>
    <dgm:cxn modelId="{AA6ED201-AE8B-47DE-8C30-FEE8D46F53E7}" type="presParOf" srcId="{69526A18-AFB3-468B-BE6B-8A85411195FE}" destId="{42C6B5D7-3A3F-4A0D-8046-A952D3273263}" srcOrd="0" destOrd="0" presId="urn:microsoft.com/office/officeart/2005/8/layout/orgChart1"/>
    <dgm:cxn modelId="{2FB799BF-ABB0-419E-8D36-0EDB77FAD5EE}" type="presParOf" srcId="{42C6B5D7-3A3F-4A0D-8046-A952D3273263}" destId="{F8A76B58-9DA4-42A0-982B-8253B64F4CC1}" srcOrd="0" destOrd="0" presId="urn:microsoft.com/office/officeart/2005/8/layout/orgChart1"/>
    <dgm:cxn modelId="{562B9A7A-499B-426D-8EED-4BF875E4C996}" type="presParOf" srcId="{42C6B5D7-3A3F-4A0D-8046-A952D3273263}" destId="{FF23C92F-E53B-4F08-8894-4EE38413D034}" srcOrd="1" destOrd="0" presId="urn:microsoft.com/office/officeart/2005/8/layout/orgChart1"/>
    <dgm:cxn modelId="{5F0170B9-C4B9-43E7-BAF4-685BC354C3B6}" type="presParOf" srcId="{69526A18-AFB3-468B-BE6B-8A85411195FE}" destId="{A275D85C-0488-4250-A43E-4E91A47E494F}" srcOrd="1" destOrd="0" presId="urn:microsoft.com/office/officeart/2005/8/layout/orgChart1"/>
    <dgm:cxn modelId="{BFCCEFCF-00DB-4FCE-8586-476FC2D9E568}" type="presParOf" srcId="{A275D85C-0488-4250-A43E-4E91A47E494F}" destId="{205A9499-9EA7-45EF-A1E6-D9F1E4425993}" srcOrd="0" destOrd="0" presId="urn:microsoft.com/office/officeart/2005/8/layout/orgChart1"/>
    <dgm:cxn modelId="{13338F9F-F379-4AC8-8171-3AB9C0A891D6}" type="presParOf" srcId="{A275D85C-0488-4250-A43E-4E91A47E494F}" destId="{2A0E5BD3-1356-4FF2-8755-130356501B1F}" srcOrd="1" destOrd="0" presId="urn:microsoft.com/office/officeart/2005/8/layout/orgChart1"/>
    <dgm:cxn modelId="{A0ED12D6-6978-4587-8AFF-81CAD0530D70}" type="presParOf" srcId="{2A0E5BD3-1356-4FF2-8755-130356501B1F}" destId="{87900DD1-1190-429B-B9A9-C377A676BABF}" srcOrd="0" destOrd="0" presId="urn:microsoft.com/office/officeart/2005/8/layout/orgChart1"/>
    <dgm:cxn modelId="{AAA069EA-DDE2-4CB9-A736-1828909E1944}" type="presParOf" srcId="{87900DD1-1190-429B-B9A9-C377A676BABF}" destId="{A1ABC5C6-C681-44F1-9AD0-D855FF690249}" srcOrd="0" destOrd="0" presId="urn:microsoft.com/office/officeart/2005/8/layout/orgChart1"/>
    <dgm:cxn modelId="{1BF86374-8BDE-43D4-BD3E-04772B4C3B6D}" type="presParOf" srcId="{87900DD1-1190-429B-B9A9-C377A676BABF}" destId="{888DEAD4-5EFC-4D9B-8B1C-0EA6FF74381D}" srcOrd="1" destOrd="0" presId="urn:microsoft.com/office/officeart/2005/8/layout/orgChart1"/>
    <dgm:cxn modelId="{47781B05-1CF8-4D29-B699-2912D648A29F}" type="presParOf" srcId="{2A0E5BD3-1356-4FF2-8755-130356501B1F}" destId="{BB9906EC-B73D-487C-892C-AC1876C2C096}" srcOrd="1" destOrd="0" presId="urn:microsoft.com/office/officeart/2005/8/layout/orgChart1"/>
    <dgm:cxn modelId="{5CF427A4-B6E3-4D19-BA71-14A444484183}" type="presParOf" srcId="{2A0E5BD3-1356-4FF2-8755-130356501B1F}" destId="{4EE8A990-4C11-4950-A77A-29560D4E1DC3}" srcOrd="2" destOrd="0" presId="urn:microsoft.com/office/officeart/2005/8/layout/orgChart1"/>
    <dgm:cxn modelId="{369A3C22-248D-44E9-B04C-FD5D6AA5BF5F}" type="presParOf" srcId="{69526A18-AFB3-468B-BE6B-8A85411195FE}" destId="{909C4227-C77C-4DEE-A80D-0CE9C7D8BE7B}" srcOrd="2" destOrd="0" presId="urn:microsoft.com/office/officeart/2005/8/layout/orgChart1"/>
    <dgm:cxn modelId="{2A78AF61-CD55-4BA3-B43A-B4FAC58051A3}" type="presParOf" srcId="{AFE03883-7320-49A9-8F06-F9FE91C610FF}" destId="{5C7D6240-1B17-49F6-AD58-0FAA7733BDBC}" srcOrd="2" destOrd="0" presId="urn:microsoft.com/office/officeart/2005/8/layout/orgChart1"/>
    <dgm:cxn modelId="{CE1C22A7-60B8-4B31-B31C-F70A5B2C34AD}" type="presParOf" srcId="{AFE03883-7320-49A9-8F06-F9FE91C610FF}" destId="{3F771580-F146-4E6C-97D8-6CA3328B131B}" srcOrd="3" destOrd="0" presId="urn:microsoft.com/office/officeart/2005/8/layout/orgChart1"/>
    <dgm:cxn modelId="{5A8B4D25-4695-4C46-B714-AC83BF6F0E27}" type="presParOf" srcId="{3F771580-F146-4E6C-97D8-6CA3328B131B}" destId="{2EDC25B5-141B-442D-A98F-EE45CA222096}" srcOrd="0" destOrd="0" presId="urn:microsoft.com/office/officeart/2005/8/layout/orgChart1"/>
    <dgm:cxn modelId="{30EAF2F3-4E1F-4D3D-A825-D12C068EDFF4}" type="presParOf" srcId="{2EDC25B5-141B-442D-A98F-EE45CA222096}" destId="{7DA48896-46F0-48AA-827B-70BCDB360D6B}" srcOrd="0" destOrd="0" presId="urn:microsoft.com/office/officeart/2005/8/layout/orgChart1"/>
    <dgm:cxn modelId="{26D970C7-2131-4B92-812C-F0EC7961D425}" type="presParOf" srcId="{2EDC25B5-141B-442D-A98F-EE45CA222096}" destId="{4B581BFE-CEF5-4973-B17F-033F0C84F9CC}" srcOrd="1" destOrd="0" presId="urn:microsoft.com/office/officeart/2005/8/layout/orgChart1"/>
    <dgm:cxn modelId="{C5E848C2-DAF4-4C1C-B2DD-F9F3385D1864}" type="presParOf" srcId="{3F771580-F146-4E6C-97D8-6CA3328B131B}" destId="{9AE78E4B-48A7-4E88-A174-725302749283}" srcOrd="1" destOrd="0" presId="urn:microsoft.com/office/officeart/2005/8/layout/orgChart1"/>
    <dgm:cxn modelId="{6FCC5FA3-38FA-4195-94E7-3EDC31EE0680}" type="presParOf" srcId="{3F771580-F146-4E6C-97D8-6CA3328B131B}" destId="{FE2C28A0-6E90-4B9E-B3BB-2DB1BF0A4F5A}" srcOrd="2" destOrd="0" presId="urn:microsoft.com/office/officeart/2005/8/layout/orgChart1"/>
    <dgm:cxn modelId="{4F97AB76-1781-47F0-8479-8D2F0EF21E14}" type="presParOf" srcId="{AFE03883-7320-49A9-8F06-F9FE91C610FF}" destId="{AE560C0B-4FEF-4560-A1E5-7343D1BED480}" srcOrd="4" destOrd="0" presId="urn:microsoft.com/office/officeart/2005/8/layout/orgChart1"/>
    <dgm:cxn modelId="{E32FA392-E20C-4F92-81B7-F571F5EC4337}" type="presParOf" srcId="{AFE03883-7320-49A9-8F06-F9FE91C610FF}" destId="{8F82086E-6E19-4B39-8EC4-813ED19D0D60}" srcOrd="5" destOrd="0" presId="urn:microsoft.com/office/officeart/2005/8/layout/orgChart1"/>
    <dgm:cxn modelId="{D88CC3FF-CC2D-411C-8D79-D6B8CBC10D21}" type="presParOf" srcId="{8F82086E-6E19-4B39-8EC4-813ED19D0D60}" destId="{0BA38D8F-18A9-4D5C-B534-FBA449CF8CB4}" srcOrd="0" destOrd="0" presId="urn:microsoft.com/office/officeart/2005/8/layout/orgChart1"/>
    <dgm:cxn modelId="{3261036E-7EFD-4B9E-B3FC-F5BE8B9095A4}" type="presParOf" srcId="{0BA38D8F-18A9-4D5C-B534-FBA449CF8CB4}" destId="{664121C2-53CF-4A9E-9DF3-ED626CA36077}" srcOrd="0" destOrd="0" presId="urn:microsoft.com/office/officeart/2005/8/layout/orgChart1"/>
    <dgm:cxn modelId="{811CE443-A78B-4CEB-8AF8-D7969EBD7FE0}" type="presParOf" srcId="{0BA38D8F-18A9-4D5C-B534-FBA449CF8CB4}" destId="{E61512E7-0DFD-4D98-AFD5-54F986C40DD7}" srcOrd="1" destOrd="0" presId="urn:microsoft.com/office/officeart/2005/8/layout/orgChart1"/>
    <dgm:cxn modelId="{8A2351C1-C395-40D0-8F90-F062E3B3A4FF}" type="presParOf" srcId="{8F82086E-6E19-4B39-8EC4-813ED19D0D60}" destId="{0FE7AC12-4275-476E-90C8-07EE5AD59D90}" srcOrd="1" destOrd="0" presId="urn:microsoft.com/office/officeart/2005/8/layout/orgChart1"/>
    <dgm:cxn modelId="{E6567F11-6321-44B8-884F-CE6902F595AB}" type="presParOf" srcId="{8F82086E-6E19-4B39-8EC4-813ED19D0D60}" destId="{11D9C5AC-952A-4143-A324-642E64C7FF7E}" srcOrd="2" destOrd="0" presId="urn:microsoft.com/office/officeart/2005/8/layout/orgChart1"/>
    <dgm:cxn modelId="{C52F669C-4728-4177-980D-FAAE97047322}" type="presParOf" srcId="{EA527FD3-B540-44DD-8987-35CF7F536EFD}" destId="{B26C7C8F-4CD0-4E5C-9090-1CBBA58871C6}" srcOrd="2" destOrd="0" presId="urn:microsoft.com/office/officeart/2005/8/layout/orgChart1"/>
    <dgm:cxn modelId="{41E7F04F-8E81-454B-A0E4-946A6AC0CB65}" type="presParOf" srcId="{A9371CA2-A0C5-4227-9F31-9A7452610EC2}" destId="{3D517936-6CE8-44BE-9826-71E77864A281}" srcOrd="2" destOrd="0" presId="urn:microsoft.com/office/officeart/2005/8/layout/orgChart1"/>
    <dgm:cxn modelId="{61E170EA-439F-45FB-B722-2ADB1333BFC2}" type="presParOf" srcId="{A9371CA2-A0C5-4227-9F31-9A7452610EC2}" destId="{ACD33E71-770B-4995-9B19-0C27648FC0FD}" srcOrd="3" destOrd="0" presId="urn:microsoft.com/office/officeart/2005/8/layout/orgChart1"/>
    <dgm:cxn modelId="{16FC38E9-462A-46F6-842C-2CAEADFC6532}" type="presParOf" srcId="{ACD33E71-770B-4995-9B19-0C27648FC0FD}" destId="{A80C0AEC-819F-4B63-8B93-FB4B2E63D84E}" srcOrd="0" destOrd="0" presId="urn:microsoft.com/office/officeart/2005/8/layout/orgChart1"/>
    <dgm:cxn modelId="{B90D5E37-BF7F-4ACE-93AF-B803D6EAB186}" type="presParOf" srcId="{A80C0AEC-819F-4B63-8B93-FB4B2E63D84E}" destId="{F250DA4D-6FE3-4EFB-A7DD-B5A1C33C8C4D}" srcOrd="0" destOrd="0" presId="urn:microsoft.com/office/officeart/2005/8/layout/orgChart1"/>
    <dgm:cxn modelId="{32A264D0-A150-4076-BD86-12757DD330CA}" type="presParOf" srcId="{A80C0AEC-819F-4B63-8B93-FB4B2E63D84E}" destId="{DB50C6BA-7D38-47A6-BD49-BEC08E0FA81B}" srcOrd="1" destOrd="0" presId="urn:microsoft.com/office/officeart/2005/8/layout/orgChart1"/>
    <dgm:cxn modelId="{D0BF1D8E-E410-4E89-A809-C948B90B7D0C}" type="presParOf" srcId="{ACD33E71-770B-4995-9B19-0C27648FC0FD}" destId="{D8ABB091-2934-4FF5-BA17-281913BD7CBC}" srcOrd="1" destOrd="0" presId="urn:microsoft.com/office/officeart/2005/8/layout/orgChart1"/>
    <dgm:cxn modelId="{72F1A440-2578-4E4C-924D-0580B815F7CA}" type="presParOf" srcId="{ACD33E71-770B-4995-9B19-0C27648FC0FD}" destId="{7D4CE56D-C9DB-422E-AD32-C1A6E3EC4C2F}" srcOrd="2" destOrd="0" presId="urn:microsoft.com/office/officeart/2005/8/layout/orgChart1"/>
    <dgm:cxn modelId="{7D5DB2B5-5F8D-437F-A86B-540997EB2953}" type="presParOf" srcId="{AEDD8DC8-6C5B-49BF-89FE-365B13737883}" destId="{58ECF85B-E149-4431-85F6-CD9CE16CC95A}" srcOrd="2" destOrd="0" presId="urn:microsoft.com/office/officeart/2005/8/layout/orgChart1"/>
    <dgm:cxn modelId="{7212F508-F5E1-4CF6-9962-74D08AD41F12}" type="presParOf" srcId="{1C325AA3-C471-4BA8-8A3D-22D03EAFE0F7}" destId="{76B57E17-B772-4D47-B888-C32F2F00A39E}" srcOrd="2" destOrd="0" presId="urn:microsoft.com/office/officeart/2005/8/layout/orgChart1"/>
    <dgm:cxn modelId="{22128DD5-EDDF-4EE6-987B-E75D0A266E09}" type="presParOf" srcId="{B4CDEACB-848D-4154-927D-0230C97FAC17}" destId="{FEC09AB0-7A60-4512-952F-D19C39B0B60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B8C07F-74C2-4E55-ABD5-15813A67597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B2321513-8F1A-4717-8F9A-2C66A3C4203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fr-FR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DP des composants</a:t>
          </a:r>
          <a:endParaRPr lang="fr-FR" sz="180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A6DBCBA1-E8E5-49E3-B740-86AABCBAD10F}" type="parTrans" cxnId="{2FCE0BA5-58CF-46D9-80B7-6BC78AAF4B43}">
      <dgm:prSet/>
      <dgm:spPr/>
      <dgm:t>
        <a:bodyPr/>
        <a:lstStyle/>
        <a:p>
          <a:endParaRPr lang="fr-FR"/>
        </a:p>
      </dgm:t>
    </dgm:pt>
    <dgm:pt modelId="{5C2CB6B5-0B7C-4E63-A5CE-4A166A91F76B}" type="sibTrans" cxnId="{2FCE0BA5-58CF-46D9-80B7-6BC78AAF4B43}">
      <dgm:prSet/>
      <dgm:spPr/>
      <dgm:t>
        <a:bodyPr/>
        <a:lstStyle/>
        <a:p>
          <a:endParaRPr lang="fr-FR"/>
        </a:p>
      </dgm:t>
    </dgm:pt>
    <dgm:pt modelId="{F57C18E4-2727-4DB3-A436-72F0D18588EC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fr-FR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Fonction de structure du système</a:t>
          </a:r>
          <a:endParaRPr lang="fr-FR" sz="180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67CF2466-6246-48FF-9B9E-39DEB53983C8}" type="parTrans" cxnId="{08E6B197-9190-4C08-9A6E-B42D18535D42}">
      <dgm:prSet/>
      <dgm:spPr/>
      <dgm:t>
        <a:bodyPr/>
        <a:lstStyle/>
        <a:p>
          <a:endParaRPr lang="fr-FR"/>
        </a:p>
      </dgm:t>
    </dgm:pt>
    <dgm:pt modelId="{0A9CD189-0F38-461A-85C9-CD9AEE6D8797}" type="sibTrans" cxnId="{08E6B197-9190-4C08-9A6E-B42D18535D42}">
      <dgm:prSet/>
      <dgm:spPr/>
      <dgm:t>
        <a:bodyPr/>
        <a:lstStyle/>
        <a:p>
          <a:endParaRPr lang="fr-FR"/>
        </a:p>
      </dgm:t>
    </dgm:pt>
    <dgm:pt modelId="{E8294FA1-60A5-40E3-B9DD-F92844817FB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fr-FR" sz="1800" dirty="0" smtClean="0">
              <a:latin typeface="Times New Roman" pitchFamily="18" charset="0"/>
              <a:ea typeface="Tahoma" pitchFamily="34" charset="0"/>
              <a:cs typeface="Times New Roman" pitchFamily="18" charset="0"/>
            </a:rPr>
            <a:t>DP du système entier</a:t>
          </a:r>
          <a:endParaRPr lang="fr-FR" sz="1800" dirty="0">
            <a:latin typeface="Times New Roman" pitchFamily="18" charset="0"/>
            <a:ea typeface="Tahoma" pitchFamily="34" charset="0"/>
            <a:cs typeface="Times New Roman" pitchFamily="18" charset="0"/>
          </a:endParaRPr>
        </a:p>
      </dgm:t>
    </dgm:pt>
    <dgm:pt modelId="{BAFA0A79-B7AF-42C0-99EE-9C6B4C88948C}" type="parTrans" cxnId="{37D9D4C9-E17B-40ED-B5D5-1AC7E471E2AD}">
      <dgm:prSet/>
      <dgm:spPr/>
      <dgm:t>
        <a:bodyPr/>
        <a:lstStyle/>
        <a:p>
          <a:endParaRPr lang="fr-FR"/>
        </a:p>
      </dgm:t>
    </dgm:pt>
    <dgm:pt modelId="{084BD527-516A-416B-8994-6DCD2A8D4EEF}" type="sibTrans" cxnId="{37D9D4C9-E17B-40ED-B5D5-1AC7E471E2AD}">
      <dgm:prSet/>
      <dgm:spPr/>
      <dgm:t>
        <a:bodyPr/>
        <a:lstStyle/>
        <a:p>
          <a:endParaRPr lang="fr-FR"/>
        </a:p>
      </dgm:t>
    </dgm:pt>
    <dgm:pt modelId="{DA56E074-8EAF-44A4-A597-168AD91563F6}" type="pres">
      <dgm:prSet presAssocID="{5EB8C07F-74C2-4E55-ABD5-15813A675977}" presName="linearFlow" presStyleCnt="0">
        <dgm:presLayoutVars>
          <dgm:dir/>
          <dgm:resizeHandles val="exact"/>
        </dgm:presLayoutVars>
      </dgm:prSet>
      <dgm:spPr/>
    </dgm:pt>
    <dgm:pt modelId="{1C3F1C76-F2F9-499D-9C7A-BCFB95080E07}" type="pres">
      <dgm:prSet presAssocID="{B2321513-8F1A-4717-8F9A-2C66A3C42034}" presName="node" presStyleLbl="node1" presStyleIdx="0" presStyleCnt="3" custScaleX="218475" custScaleY="3439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485B25AD-ABF6-428B-9F96-6F93AEDA6D6E}" type="pres">
      <dgm:prSet presAssocID="{5C2CB6B5-0B7C-4E63-A5CE-4A166A91F76B}" presName="spacerL" presStyleCnt="0"/>
      <dgm:spPr/>
    </dgm:pt>
    <dgm:pt modelId="{B5F62D65-A41D-47EA-987B-196CAD3A5155}" type="pres">
      <dgm:prSet presAssocID="{5C2CB6B5-0B7C-4E63-A5CE-4A166A91F76B}" presName="sibTrans" presStyleLbl="sibTrans2D1" presStyleIdx="0" presStyleCnt="2"/>
      <dgm:spPr/>
      <dgm:t>
        <a:bodyPr/>
        <a:lstStyle/>
        <a:p>
          <a:endParaRPr lang="fr-FR"/>
        </a:p>
      </dgm:t>
    </dgm:pt>
    <dgm:pt modelId="{EBE835C6-A307-4C52-B23F-743933358F6A}" type="pres">
      <dgm:prSet presAssocID="{5C2CB6B5-0B7C-4E63-A5CE-4A166A91F76B}" presName="spacerR" presStyleCnt="0"/>
      <dgm:spPr/>
    </dgm:pt>
    <dgm:pt modelId="{C28C36B8-CD0E-425E-BEF5-6FDACEB7509C}" type="pres">
      <dgm:prSet presAssocID="{F57C18E4-2727-4DB3-A436-72F0D18588EC}" presName="node" presStyleLbl="node1" presStyleIdx="1" presStyleCnt="3" custScaleX="218475" custScaleY="3095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3B7EB404-F7A3-4DD9-A625-497F588FCF4C}" type="pres">
      <dgm:prSet presAssocID="{0A9CD189-0F38-461A-85C9-CD9AEE6D8797}" presName="spacerL" presStyleCnt="0"/>
      <dgm:spPr/>
    </dgm:pt>
    <dgm:pt modelId="{260051E3-61F4-45C6-BF6D-2E90D581F0C6}" type="pres">
      <dgm:prSet presAssocID="{0A9CD189-0F38-461A-85C9-CD9AEE6D8797}" presName="sibTrans" presStyleLbl="sibTrans2D1" presStyleIdx="1" presStyleCnt="2"/>
      <dgm:spPr>
        <a:prstGeom prst="stripedRightArrow">
          <a:avLst/>
        </a:prstGeom>
      </dgm:spPr>
      <dgm:t>
        <a:bodyPr/>
        <a:lstStyle/>
        <a:p>
          <a:endParaRPr lang="fr-FR"/>
        </a:p>
      </dgm:t>
    </dgm:pt>
    <dgm:pt modelId="{6653317B-6360-4296-8BCF-401D9195F143}" type="pres">
      <dgm:prSet presAssocID="{0A9CD189-0F38-461A-85C9-CD9AEE6D8797}" presName="spacerR" presStyleCnt="0"/>
      <dgm:spPr/>
    </dgm:pt>
    <dgm:pt modelId="{0CB0AE5B-BCF2-43E1-9FA8-E1DA73F3BB66}" type="pres">
      <dgm:prSet presAssocID="{E8294FA1-60A5-40E3-B9DD-F92844817FB2}" presName="node" presStyleLbl="node1" presStyleIdx="2" presStyleCnt="3" custScaleX="218475" custScaleY="3095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</dgm:ptLst>
  <dgm:cxnLst>
    <dgm:cxn modelId="{08E6B197-9190-4C08-9A6E-B42D18535D42}" srcId="{5EB8C07F-74C2-4E55-ABD5-15813A675977}" destId="{F57C18E4-2727-4DB3-A436-72F0D18588EC}" srcOrd="1" destOrd="0" parTransId="{67CF2466-6246-48FF-9B9E-39DEB53983C8}" sibTransId="{0A9CD189-0F38-461A-85C9-CD9AEE6D8797}"/>
    <dgm:cxn modelId="{C548556B-2F6A-46DB-A3F8-71F6E0E3EC03}" type="presOf" srcId="{F57C18E4-2727-4DB3-A436-72F0D18588EC}" destId="{C28C36B8-CD0E-425E-BEF5-6FDACEB7509C}" srcOrd="0" destOrd="0" presId="urn:microsoft.com/office/officeart/2005/8/layout/equation1"/>
    <dgm:cxn modelId="{EA9EE865-8C97-43C8-8FC3-C6594E3F63C3}" type="presOf" srcId="{B2321513-8F1A-4717-8F9A-2C66A3C42034}" destId="{1C3F1C76-F2F9-499D-9C7A-BCFB95080E07}" srcOrd="0" destOrd="0" presId="urn:microsoft.com/office/officeart/2005/8/layout/equation1"/>
    <dgm:cxn modelId="{2FCE0BA5-58CF-46D9-80B7-6BC78AAF4B43}" srcId="{5EB8C07F-74C2-4E55-ABD5-15813A675977}" destId="{B2321513-8F1A-4717-8F9A-2C66A3C42034}" srcOrd="0" destOrd="0" parTransId="{A6DBCBA1-E8E5-49E3-B740-86AABCBAD10F}" sibTransId="{5C2CB6B5-0B7C-4E63-A5CE-4A166A91F76B}"/>
    <dgm:cxn modelId="{75F219EB-6CEE-490F-8C27-2A0A78F9C39E}" type="presOf" srcId="{5C2CB6B5-0B7C-4E63-A5CE-4A166A91F76B}" destId="{B5F62D65-A41D-47EA-987B-196CAD3A5155}" srcOrd="0" destOrd="0" presId="urn:microsoft.com/office/officeart/2005/8/layout/equation1"/>
    <dgm:cxn modelId="{B71D28ED-4F46-4064-9D99-0E0A25D4C034}" type="presOf" srcId="{0A9CD189-0F38-461A-85C9-CD9AEE6D8797}" destId="{260051E3-61F4-45C6-BF6D-2E90D581F0C6}" srcOrd="0" destOrd="0" presId="urn:microsoft.com/office/officeart/2005/8/layout/equation1"/>
    <dgm:cxn modelId="{120F4E82-6360-44CE-BC15-F1B892FEF2E9}" type="presOf" srcId="{E8294FA1-60A5-40E3-B9DD-F92844817FB2}" destId="{0CB0AE5B-BCF2-43E1-9FA8-E1DA73F3BB66}" srcOrd="0" destOrd="0" presId="urn:microsoft.com/office/officeart/2005/8/layout/equation1"/>
    <dgm:cxn modelId="{37D9D4C9-E17B-40ED-B5D5-1AC7E471E2AD}" srcId="{5EB8C07F-74C2-4E55-ABD5-15813A675977}" destId="{E8294FA1-60A5-40E3-B9DD-F92844817FB2}" srcOrd="2" destOrd="0" parTransId="{BAFA0A79-B7AF-42C0-99EE-9C6B4C88948C}" sibTransId="{084BD527-516A-416B-8994-6DCD2A8D4EEF}"/>
    <dgm:cxn modelId="{64D2ED4E-4DA3-40FC-A0AC-DEB52BEADC06}" type="presOf" srcId="{5EB8C07F-74C2-4E55-ABD5-15813A675977}" destId="{DA56E074-8EAF-44A4-A597-168AD91563F6}" srcOrd="0" destOrd="0" presId="urn:microsoft.com/office/officeart/2005/8/layout/equation1"/>
    <dgm:cxn modelId="{670826C0-01BB-4F04-86F3-5E9D303379E5}" type="presParOf" srcId="{DA56E074-8EAF-44A4-A597-168AD91563F6}" destId="{1C3F1C76-F2F9-499D-9C7A-BCFB95080E07}" srcOrd="0" destOrd="0" presId="urn:microsoft.com/office/officeart/2005/8/layout/equation1"/>
    <dgm:cxn modelId="{EE73A09F-67F3-401C-B81D-006470B7D6C6}" type="presParOf" srcId="{DA56E074-8EAF-44A4-A597-168AD91563F6}" destId="{485B25AD-ABF6-428B-9F96-6F93AEDA6D6E}" srcOrd="1" destOrd="0" presId="urn:microsoft.com/office/officeart/2005/8/layout/equation1"/>
    <dgm:cxn modelId="{25A6AE3E-4243-424A-8E48-69EAB7C11DAB}" type="presParOf" srcId="{DA56E074-8EAF-44A4-A597-168AD91563F6}" destId="{B5F62D65-A41D-47EA-987B-196CAD3A5155}" srcOrd="2" destOrd="0" presId="urn:microsoft.com/office/officeart/2005/8/layout/equation1"/>
    <dgm:cxn modelId="{23487E33-37DF-4B2E-AF89-8C8A166C0F88}" type="presParOf" srcId="{DA56E074-8EAF-44A4-A597-168AD91563F6}" destId="{EBE835C6-A307-4C52-B23F-743933358F6A}" srcOrd="3" destOrd="0" presId="urn:microsoft.com/office/officeart/2005/8/layout/equation1"/>
    <dgm:cxn modelId="{0C3F8015-0880-4F4A-8899-05E0EE8D39BF}" type="presParOf" srcId="{DA56E074-8EAF-44A4-A597-168AD91563F6}" destId="{C28C36B8-CD0E-425E-BEF5-6FDACEB7509C}" srcOrd="4" destOrd="0" presId="urn:microsoft.com/office/officeart/2005/8/layout/equation1"/>
    <dgm:cxn modelId="{DA3B1DCD-CC0B-4DE9-87CB-54B2AAAEA96C}" type="presParOf" srcId="{DA56E074-8EAF-44A4-A597-168AD91563F6}" destId="{3B7EB404-F7A3-4DD9-A625-497F588FCF4C}" srcOrd="5" destOrd="0" presId="urn:microsoft.com/office/officeart/2005/8/layout/equation1"/>
    <dgm:cxn modelId="{388103CE-87F0-4AE8-8F48-FB05E9BFC43D}" type="presParOf" srcId="{DA56E074-8EAF-44A4-A597-168AD91563F6}" destId="{260051E3-61F4-45C6-BF6D-2E90D581F0C6}" srcOrd="6" destOrd="0" presId="urn:microsoft.com/office/officeart/2005/8/layout/equation1"/>
    <dgm:cxn modelId="{0FD7CF61-B6A9-4FE9-A44F-0A0F67A029DF}" type="presParOf" srcId="{DA56E074-8EAF-44A4-A597-168AD91563F6}" destId="{6653317B-6360-4296-8BCF-401D9195F143}" srcOrd="7" destOrd="0" presId="urn:microsoft.com/office/officeart/2005/8/layout/equation1"/>
    <dgm:cxn modelId="{26F3DD27-3CA5-4FC8-B835-9B72AAFDB064}" type="presParOf" srcId="{DA56E074-8EAF-44A4-A597-168AD91563F6}" destId="{0CB0AE5B-BCF2-43E1-9FA8-E1DA73F3BB6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1F77E0-7B9D-4B9A-AA31-3AC2341E66D1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D3F2975A-507F-4363-9FF9-93CD236BA233}">
      <dgm:prSet phldrT="[Texte]" custT="1"/>
      <dgm:spPr/>
      <dgm:t>
        <a:bodyPr rIns="0"/>
        <a:lstStyle/>
        <a:p>
          <a:pPr algn="ctr">
            <a:spcAft>
              <a:spcPts val="0"/>
            </a:spcAft>
          </a:pPr>
          <a:r>
            <a:rPr lang="fr-FR" sz="1600" kern="0" baseline="0" noProof="0" dirty="0" smtClean="0">
              <a:latin typeface="Times New Roman" pitchFamily="18" charset="0"/>
              <a:cs typeface="Times New Roman" pitchFamily="18" charset="0"/>
            </a:rPr>
            <a:t>Affecté par PE</a:t>
          </a:r>
          <a:endParaRPr lang="fr-FR" sz="1600" kern="0" baseline="0" noProof="0" dirty="0">
            <a:latin typeface="Times New Roman" pitchFamily="18" charset="0"/>
            <a:cs typeface="Times New Roman" pitchFamily="18" charset="0"/>
          </a:endParaRPr>
        </a:p>
      </dgm:t>
    </dgm:pt>
    <dgm:pt modelId="{61B5AE96-E5DD-4F89-93C1-60E59ECC974F}" type="parTrans" cxnId="{6B3CC0AB-681E-4DC9-AC49-1206C3136D56}">
      <dgm:prSet/>
      <dgm:spPr/>
      <dgm:t>
        <a:bodyPr/>
        <a:lstStyle/>
        <a:p>
          <a:endParaRPr lang="en-US"/>
        </a:p>
      </dgm:t>
    </dgm:pt>
    <dgm:pt modelId="{16929448-C38F-4DF9-A6B3-9655AD311025}" type="sibTrans" cxnId="{6B3CC0AB-681E-4DC9-AC49-1206C3136D56}">
      <dgm:prSet/>
      <dgm:spPr/>
      <dgm:t>
        <a:bodyPr/>
        <a:lstStyle/>
        <a:p>
          <a:endParaRPr lang="en-US"/>
        </a:p>
      </dgm:t>
    </dgm:pt>
    <dgm:pt modelId="{F3B07AB4-B78E-4D01-9220-18D90552109E}">
      <dgm:prSet phldrT="[Texte]" custT="1"/>
      <dgm:spPr/>
      <dgm:t>
        <a:bodyPr rIns="0"/>
        <a:lstStyle/>
        <a:p>
          <a:r>
            <a:rPr lang="en-US" sz="1600" kern="0" baseline="0" dirty="0" smtClean="0">
              <a:latin typeface="Times New Roman" pitchFamily="18" charset="0"/>
              <a:cs typeface="Times New Roman" pitchFamily="18" charset="0"/>
            </a:rPr>
            <a:t>Ne cause pas de PE</a:t>
          </a:r>
        </a:p>
      </dgm:t>
    </dgm:pt>
    <dgm:pt modelId="{485A657C-AACA-4A74-A4EE-CC4DC25352F7}" type="parTrans" cxnId="{597C9C78-CD8D-4BC4-99CA-76E7F66B93F4}">
      <dgm:prSet/>
      <dgm:spPr/>
      <dgm:t>
        <a:bodyPr/>
        <a:lstStyle/>
        <a:p>
          <a:endParaRPr lang="en-US"/>
        </a:p>
      </dgm:t>
    </dgm:pt>
    <dgm:pt modelId="{C60D49B8-2A60-447D-B8E8-8962D9AA865F}" type="sibTrans" cxnId="{597C9C78-CD8D-4BC4-99CA-76E7F66B93F4}">
      <dgm:prSet/>
      <dgm:spPr/>
      <dgm:t>
        <a:bodyPr/>
        <a:lstStyle/>
        <a:p>
          <a:endParaRPr lang="en-US"/>
        </a:p>
      </dgm:t>
    </dgm:pt>
    <dgm:pt modelId="{FA5C8744-2BB6-4433-968A-55097467264A}">
      <dgm:prSet phldrT="[Texte]" custT="1"/>
      <dgm:spPr/>
      <dgm:t>
        <a:bodyPr/>
        <a:lstStyle/>
        <a:p>
          <a:r>
            <a:rPr lang="en-US" sz="1600" kern="0" baseline="0" dirty="0" smtClean="0">
              <a:latin typeface="Times New Roman" pitchFamily="18" charset="0"/>
              <a:cs typeface="Times New Roman" pitchFamily="18" charset="0"/>
            </a:rPr>
            <a:t>Intact par PE</a:t>
          </a:r>
        </a:p>
      </dgm:t>
    </dgm:pt>
    <dgm:pt modelId="{07CB8E00-598C-4032-A3EE-6247856D8F20}" type="parTrans" cxnId="{A31D33B0-4480-4EAB-8834-CB11D3A75C35}">
      <dgm:prSet/>
      <dgm:spPr/>
      <dgm:t>
        <a:bodyPr/>
        <a:lstStyle/>
        <a:p>
          <a:endParaRPr lang="en-US"/>
        </a:p>
      </dgm:t>
    </dgm:pt>
    <dgm:pt modelId="{15214059-AA99-4017-BEAE-4CF3B2368412}" type="sibTrans" cxnId="{A31D33B0-4480-4EAB-8834-CB11D3A75C35}">
      <dgm:prSet/>
      <dgm:spPr/>
      <dgm:t>
        <a:bodyPr/>
        <a:lstStyle/>
        <a:p>
          <a:endParaRPr lang="en-US"/>
        </a:p>
      </dgm:t>
    </dgm:pt>
    <dgm:pt modelId="{E283E19F-B42C-4785-A002-E7C63EA470BB}" type="pres">
      <dgm:prSet presAssocID="{3D1F77E0-7B9D-4B9A-AA31-3AC2341E66D1}" presName="diagram" presStyleCnt="0">
        <dgm:presLayoutVars>
          <dgm:dir/>
          <dgm:animLvl val="lvl"/>
          <dgm:resizeHandles val="exact"/>
        </dgm:presLayoutVars>
      </dgm:prSet>
      <dgm:spPr/>
    </dgm:pt>
    <dgm:pt modelId="{D2AB6E49-BBE9-4A79-A4BA-71393430E837}" type="pres">
      <dgm:prSet presAssocID="{D3F2975A-507F-4363-9FF9-93CD236BA233}" presName="compNode" presStyleCnt="0"/>
      <dgm:spPr/>
    </dgm:pt>
    <dgm:pt modelId="{5577D4AE-63B0-4893-8D6D-2FFDBCA40520}" type="pres">
      <dgm:prSet presAssocID="{D3F2975A-507F-4363-9FF9-93CD236BA233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F90E2-6429-4C5E-AF6C-A499DBC7140E}" type="pres">
      <dgm:prSet presAssocID="{D3F2975A-507F-4363-9FF9-93CD236BA23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406BE-2382-4437-9599-ECDDBA183F97}" type="pres">
      <dgm:prSet presAssocID="{D3F2975A-507F-4363-9FF9-93CD236BA233}" presName="parentRect" presStyleLbl="alignNode1" presStyleIdx="0" presStyleCnt="3" custScaleX="100728" custScaleY="113334"/>
      <dgm:spPr/>
      <dgm:t>
        <a:bodyPr/>
        <a:lstStyle/>
        <a:p>
          <a:endParaRPr lang="en-US"/>
        </a:p>
      </dgm:t>
    </dgm:pt>
    <dgm:pt modelId="{3708A06F-9230-4694-A943-2A5209147C36}" type="pres">
      <dgm:prSet presAssocID="{D3F2975A-507F-4363-9FF9-93CD236BA233}" presName="adorn" presStyleLbl="fgAccFollowNode1" presStyleIdx="0" presStyleCnt="3" custLinFactNeighborX="13000" custLinFactNeighborY="1331"/>
      <dgm:spPr>
        <a:prstGeom prst="lightningBolt">
          <a:avLst/>
        </a:prstGeom>
        <a:noFill/>
      </dgm:spPr>
    </dgm:pt>
    <dgm:pt modelId="{62735ABC-A101-4E5E-A3DA-4DC656BD58D9}" type="pres">
      <dgm:prSet presAssocID="{16929448-C38F-4DF9-A6B3-9655AD31102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4AB993B-565E-440A-995E-AB9EEF4C71AE}" type="pres">
      <dgm:prSet presAssocID="{F3B07AB4-B78E-4D01-9220-18D90552109E}" presName="compNode" presStyleCnt="0"/>
      <dgm:spPr/>
    </dgm:pt>
    <dgm:pt modelId="{EEA9E78E-6EFE-49A9-86A0-855204020830}" type="pres">
      <dgm:prSet presAssocID="{F3B07AB4-B78E-4D01-9220-18D90552109E}" presName="childRect" presStyleLbl="bgAcc1" presStyleIdx="1" presStyleCnt="3" custScaleX="177756" custScaleY="103292">
        <dgm:presLayoutVars>
          <dgm:bulletEnabled val="1"/>
        </dgm:presLayoutVars>
      </dgm:prSet>
      <dgm:spPr/>
    </dgm:pt>
    <dgm:pt modelId="{1FDA524B-93AE-49AB-9F44-CA29F09B7B5F}" type="pres">
      <dgm:prSet presAssocID="{F3B07AB4-B78E-4D01-9220-18D90552109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4E620-1B53-45DD-B958-945503A611CA}" type="pres">
      <dgm:prSet presAssocID="{F3B07AB4-B78E-4D01-9220-18D90552109E}" presName="parentRect" presStyleLbl="alignNode1" presStyleIdx="1" presStyleCnt="3" custScaleX="122579" custScaleY="152302"/>
      <dgm:spPr/>
      <dgm:t>
        <a:bodyPr/>
        <a:lstStyle/>
        <a:p>
          <a:endParaRPr lang="en-US"/>
        </a:p>
      </dgm:t>
    </dgm:pt>
    <dgm:pt modelId="{0C1658FD-5040-4FC4-8B9B-238A34DBB31F}" type="pres">
      <dgm:prSet presAssocID="{F3B07AB4-B78E-4D01-9220-18D90552109E}" presName="adorn" presStyleLbl="fgAccFollowNode1" presStyleIdx="1" presStyleCnt="3"/>
      <dgm:spPr>
        <a:prstGeom prst="mathNotEqual">
          <a:avLst/>
        </a:prstGeom>
        <a:noFill/>
      </dgm:spPr>
    </dgm:pt>
    <dgm:pt modelId="{5BC9BC03-1ECC-4A41-97CD-3C90A4808830}" type="pres">
      <dgm:prSet presAssocID="{C60D49B8-2A60-447D-B8E8-8962D9AA865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63DE427-E291-44AC-B0F6-F9ED8F0C4AE2}" type="pres">
      <dgm:prSet presAssocID="{FA5C8744-2BB6-4433-968A-55097467264A}" presName="compNode" presStyleCnt="0"/>
      <dgm:spPr/>
    </dgm:pt>
    <dgm:pt modelId="{11581380-5B77-40C9-9E6C-B70BAD9F8E21}" type="pres">
      <dgm:prSet presAssocID="{FA5C8744-2BB6-4433-968A-55097467264A}" presName="childRect" presStyleLbl="bgAcc1" presStyleIdx="2" presStyleCnt="3" custScaleX="215863" custScaleY="123094">
        <dgm:presLayoutVars>
          <dgm:bulletEnabled val="1"/>
        </dgm:presLayoutVars>
      </dgm:prSet>
      <dgm:spPr/>
    </dgm:pt>
    <dgm:pt modelId="{0E09D30F-4242-4CEA-BC69-829C732DD187}" type="pres">
      <dgm:prSet presAssocID="{FA5C8744-2BB6-4433-968A-55097467264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E89DD-E19E-480E-9509-ACA01CE6687D}" type="pres">
      <dgm:prSet presAssocID="{FA5C8744-2BB6-4433-968A-55097467264A}" presName="parentRect" presStyleLbl="alignNode1" presStyleIdx="2" presStyleCnt="3" custScaleX="155373"/>
      <dgm:spPr/>
      <dgm:t>
        <a:bodyPr/>
        <a:lstStyle/>
        <a:p>
          <a:endParaRPr lang="en-US"/>
        </a:p>
      </dgm:t>
    </dgm:pt>
    <dgm:pt modelId="{AE150501-EC23-4B91-A987-6DB35E5C0821}" type="pres">
      <dgm:prSet presAssocID="{FA5C8744-2BB6-4433-968A-55097467264A}" presName="adorn" presStyleLbl="fgAccFollowNode1" presStyleIdx="2" presStyleCnt="3"/>
      <dgm:spPr>
        <a:prstGeom prst="sun">
          <a:avLst/>
        </a:prstGeom>
        <a:noFill/>
      </dgm:spPr>
    </dgm:pt>
  </dgm:ptLst>
  <dgm:cxnLst>
    <dgm:cxn modelId="{74185B02-F0A2-41D5-A743-E95764DABEA3}" type="presOf" srcId="{C60D49B8-2A60-447D-B8E8-8962D9AA865F}" destId="{5BC9BC03-1ECC-4A41-97CD-3C90A4808830}" srcOrd="0" destOrd="0" presId="urn:microsoft.com/office/officeart/2005/8/layout/bList2"/>
    <dgm:cxn modelId="{A31D33B0-4480-4EAB-8834-CB11D3A75C35}" srcId="{3D1F77E0-7B9D-4B9A-AA31-3AC2341E66D1}" destId="{FA5C8744-2BB6-4433-968A-55097467264A}" srcOrd="2" destOrd="0" parTransId="{07CB8E00-598C-4032-A3EE-6247856D8F20}" sibTransId="{15214059-AA99-4017-BEAE-4CF3B2368412}"/>
    <dgm:cxn modelId="{6B3CC0AB-681E-4DC9-AC49-1206C3136D56}" srcId="{3D1F77E0-7B9D-4B9A-AA31-3AC2341E66D1}" destId="{D3F2975A-507F-4363-9FF9-93CD236BA233}" srcOrd="0" destOrd="0" parTransId="{61B5AE96-E5DD-4F89-93C1-60E59ECC974F}" sibTransId="{16929448-C38F-4DF9-A6B3-9655AD311025}"/>
    <dgm:cxn modelId="{8202BB4F-AE5A-4354-A0BA-C5229A4E3EC5}" type="presOf" srcId="{16929448-C38F-4DF9-A6B3-9655AD311025}" destId="{62735ABC-A101-4E5E-A3DA-4DC656BD58D9}" srcOrd="0" destOrd="0" presId="urn:microsoft.com/office/officeart/2005/8/layout/bList2"/>
    <dgm:cxn modelId="{597C9C78-CD8D-4BC4-99CA-76E7F66B93F4}" srcId="{3D1F77E0-7B9D-4B9A-AA31-3AC2341E66D1}" destId="{F3B07AB4-B78E-4D01-9220-18D90552109E}" srcOrd="1" destOrd="0" parTransId="{485A657C-AACA-4A74-A4EE-CC4DC25352F7}" sibTransId="{C60D49B8-2A60-447D-B8E8-8962D9AA865F}"/>
    <dgm:cxn modelId="{D258C65F-FB64-4992-B5C9-8E0FFD8B9111}" type="presOf" srcId="{F3B07AB4-B78E-4D01-9220-18D90552109E}" destId="{CB74E620-1B53-45DD-B958-945503A611CA}" srcOrd="1" destOrd="0" presId="urn:microsoft.com/office/officeart/2005/8/layout/bList2"/>
    <dgm:cxn modelId="{BFBEF996-3C36-4670-A318-B66F3902F80F}" type="presOf" srcId="{FA5C8744-2BB6-4433-968A-55097467264A}" destId="{0E09D30F-4242-4CEA-BC69-829C732DD187}" srcOrd="0" destOrd="0" presId="urn:microsoft.com/office/officeart/2005/8/layout/bList2"/>
    <dgm:cxn modelId="{8035A3B7-22C9-431C-AF9B-1F4003604F5E}" type="presOf" srcId="{D3F2975A-507F-4363-9FF9-93CD236BA233}" destId="{6D2F90E2-6429-4C5E-AF6C-A499DBC7140E}" srcOrd="0" destOrd="0" presId="urn:microsoft.com/office/officeart/2005/8/layout/bList2"/>
    <dgm:cxn modelId="{387A6355-B571-4DA1-AE51-749859880A43}" type="presOf" srcId="{F3B07AB4-B78E-4D01-9220-18D90552109E}" destId="{1FDA524B-93AE-49AB-9F44-CA29F09B7B5F}" srcOrd="0" destOrd="0" presId="urn:microsoft.com/office/officeart/2005/8/layout/bList2"/>
    <dgm:cxn modelId="{5B28B4EB-5623-42CC-BEBA-5891F8B05D9E}" type="presOf" srcId="{D3F2975A-507F-4363-9FF9-93CD236BA233}" destId="{EC3406BE-2382-4437-9599-ECDDBA183F97}" srcOrd="1" destOrd="0" presId="urn:microsoft.com/office/officeart/2005/8/layout/bList2"/>
    <dgm:cxn modelId="{8F9514C4-B033-477A-9414-82A21A1F540B}" type="presOf" srcId="{FA5C8744-2BB6-4433-968A-55097467264A}" destId="{C93E89DD-E19E-480E-9509-ACA01CE6687D}" srcOrd="1" destOrd="0" presId="urn:microsoft.com/office/officeart/2005/8/layout/bList2"/>
    <dgm:cxn modelId="{8689528E-869A-4AB7-808A-710AA4D46240}" type="presOf" srcId="{3D1F77E0-7B9D-4B9A-AA31-3AC2341E66D1}" destId="{E283E19F-B42C-4785-A002-E7C63EA470BB}" srcOrd="0" destOrd="0" presId="urn:microsoft.com/office/officeart/2005/8/layout/bList2"/>
    <dgm:cxn modelId="{AD08D362-F4A9-4649-A75A-FE2714D6D7BB}" type="presParOf" srcId="{E283E19F-B42C-4785-A002-E7C63EA470BB}" destId="{D2AB6E49-BBE9-4A79-A4BA-71393430E837}" srcOrd="0" destOrd="0" presId="urn:microsoft.com/office/officeart/2005/8/layout/bList2"/>
    <dgm:cxn modelId="{C6512961-5A1F-4E81-94D1-82FA032C893D}" type="presParOf" srcId="{D2AB6E49-BBE9-4A79-A4BA-71393430E837}" destId="{5577D4AE-63B0-4893-8D6D-2FFDBCA40520}" srcOrd="0" destOrd="0" presId="urn:microsoft.com/office/officeart/2005/8/layout/bList2"/>
    <dgm:cxn modelId="{4DB6AE02-37EA-4E2B-B363-E08B5CF62F14}" type="presParOf" srcId="{D2AB6E49-BBE9-4A79-A4BA-71393430E837}" destId="{6D2F90E2-6429-4C5E-AF6C-A499DBC7140E}" srcOrd="1" destOrd="0" presId="urn:microsoft.com/office/officeart/2005/8/layout/bList2"/>
    <dgm:cxn modelId="{D93D34BC-5968-4D02-AEE4-2770ED871795}" type="presParOf" srcId="{D2AB6E49-BBE9-4A79-A4BA-71393430E837}" destId="{EC3406BE-2382-4437-9599-ECDDBA183F97}" srcOrd="2" destOrd="0" presId="urn:microsoft.com/office/officeart/2005/8/layout/bList2"/>
    <dgm:cxn modelId="{6F7D5746-9439-4256-9298-0B73886C4B0B}" type="presParOf" srcId="{D2AB6E49-BBE9-4A79-A4BA-71393430E837}" destId="{3708A06F-9230-4694-A943-2A5209147C36}" srcOrd="3" destOrd="0" presId="urn:microsoft.com/office/officeart/2005/8/layout/bList2"/>
    <dgm:cxn modelId="{163D55D1-6A8B-42E5-848E-F1BF53989488}" type="presParOf" srcId="{E283E19F-B42C-4785-A002-E7C63EA470BB}" destId="{62735ABC-A101-4E5E-A3DA-4DC656BD58D9}" srcOrd="1" destOrd="0" presId="urn:microsoft.com/office/officeart/2005/8/layout/bList2"/>
    <dgm:cxn modelId="{770D65F3-7183-43E1-8725-EC484FB8C691}" type="presParOf" srcId="{E283E19F-B42C-4785-A002-E7C63EA470BB}" destId="{44AB993B-565E-440A-995E-AB9EEF4C71AE}" srcOrd="2" destOrd="0" presId="urn:microsoft.com/office/officeart/2005/8/layout/bList2"/>
    <dgm:cxn modelId="{4D88C9A1-6379-49C7-BC5A-8C0B193FDF96}" type="presParOf" srcId="{44AB993B-565E-440A-995E-AB9EEF4C71AE}" destId="{EEA9E78E-6EFE-49A9-86A0-855204020830}" srcOrd="0" destOrd="0" presId="urn:microsoft.com/office/officeart/2005/8/layout/bList2"/>
    <dgm:cxn modelId="{6ED48B88-BB89-4D3B-AA4B-204CF565E8E3}" type="presParOf" srcId="{44AB993B-565E-440A-995E-AB9EEF4C71AE}" destId="{1FDA524B-93AE-49AB-9F44-CA29F09B7B5F}" srcOrd="1" destOrd="0" presId="urn:microsoft.com/office/officeart/2005/8/layout/bList2"/>
    <dgm:cxn modelId="{390B37EE-534C-4039-8358-4DCC6433DA1C}" type="presParOf" srcId="{44AB993B-565E-440A-995E-AB9EEF4C71AE}" destId="{CB74E620-1B53-45DD-B958-945503A611CA}" srcOrd="2" destOrd="0" presId="urn:microsoft.com/office/officeart/2005/8/layout/bList2"/>
    <dgm:cxn modelId="{3C711CE1-2509-49B2-B95F-17B993CEF255}" type="presParOf" srcId="{44AB993B-565E-440A-995E-AB9EEF4C71AE}" destId="{0C1658FD-5040-4FC4-8B9B-238A34DBB31F}" srcOrd="3" destOrd="0" presId="urn:microsoft.com/office/officeart/2005/8/layout/bList2"/>
    <dgm:cxn modelId="{783ECF2D-BC6B-41C9-B39C-E7AD93EDAFCF}" type="presParOf" srcId="{E283E19F-B42C-4785-A002-E7C63EA470BB}" destId="{5BC9BC03-1ECC-4A41-97CD-3C90A4808830}" srcOrd="3" destOrd="0" presId="urn:microsoft.com/office/officeart/2005/8/layout/bList2"/>
    <dgm:cxn modelId="{489CC280-FD7B-43CF-B50D-0EF876E72367}" type="presParOf" srcId="{E283E19F-B42C-4785-A002-E7C63EA470BB}" destId="{F63DE427-E291-44AC-B0F6-F9ED8F0C4AE2}" srcOrd="4" destOrd="0" presId="urn:microsoft.com/office/officeart/2005/8/layout/bList2"/>
    <dgm:cxn modelId="{A8BFBBB0-15B0-4E65-AFA9-166C822B29EC}" type="presParOf" srcId="{F63DE427-E291-44AC-B0F6-F9ED8F0C4AE2}" destId="{11581380-5B77-40C9-9E6C-B70BAD9F8E21}" srcOrd="0" destOrd="0" presId="urn:microsoft.com/office/officeart/2005/8/layout/bList2"/>
    <dgm:cxn modelId="{247E97F0-8263-4639-B6DD-9646A58F7E1A}" type="presParOf" srcId="{F63DE427-E291-44AC-B0F6-F9ED8F0C4AE2}" destId="{0E09D30F-4242-4CEA-BC69-829C732DD187}" srcOrd="1" destOrd="0" presId="urn:microsoft.com/office/officeart/2005/8/layout/bList2"/>
    <dgm:cxn modelId="{5CADBACE-85D1-412D-A8B5-615F01AB58F6}" type="presParOf" srcId="{F63DE427-E291-44AC-B0F6-F9ED8F0C4AE2}" destId="{C93E89DD-E19E-480E-9509-ACA01CE6687D}" srcOrd="2" destOrd="0" presId="urn:microsoft.com/office/officeart/2005/8/layout/bList2"/>
    <dgm:cxn modelId="{3EFBE00F-A087-4932-8FFC-5E70739D98D9}" type="presParOf" srcId="{F63DE427-E291-44AC-B0F6-F9ED8F0C4AE2}" destId="{AE150501-EC23-4B91-A987-6DB35E5C082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C80E97-9707-4970-8E75-8F16E98F1F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4CFDA4-7A75-4A9A-BE74-E4100C2BA04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noProof="0" dirty="0" smtClean="0">
              <a:latin typeface="Times New Roman" pitchFamily="18" charset="0"/>
              <a:cs typeface="Times New Roman" pitchFamily="18" charset="0"/>
            </a:rPr>
            <a:t>Système</a:t>
          </a:r>
          <a:endParaRPr lang="fr-FR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EB8B0612-8AF7-4D53-9F49-77FD678435FC}" type="parTrans" cxnId="{50558540-DBD7-4A22-844C-28AA68697104}">
      <dgm:prSet/>
      <dgm:spPr/>
      <dgm:t>
        <a:bodyPr/>
        <a:lstStyle/>
        <a:p>
          <a:endParaRPr lang="en-US"/>
        </a:p>
      </dgm:t>
    </dgm:pt>
    <dgm:pt modelId="{171AC6A1-2186-41F3-925F-B063B719CE2E}" type="sibTrans" cxnId="{50558540-DBD7-4A22-844C-28AA68697104}">
      <dgm:prSet/>
      <dgm:spPr/>
      <dgm:t>
        <a:bodyPr/>
        <a:lstStyle/>
        <a:p>
          <a:endParaRPr lang="en-US"/>
        </a:p>
      </dgm:t>
    </dgm:pt>
    <dgm:pt modelId="{15697293-F98C-45D7-9911-758DD70A798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fr-FR" sz="1800" noProof="0" dirty="0" smtClean="0">
              <a:latin typeface="Times New Roman" pitchFamily="18" charset="0"/>
              <a:cs typeface="Times New Roman" pitchFamily="18" charset="0"/>
            </a:rPr>
            <a:t>Multi-états multi-composants, série-parallèle</a:t>
          </a:r>
          <a:endParaRPr lang="fr-FR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E998E506-632F-46B1-AE42-D67D2DCA2619}" type="parTrans" cxnId="{E31A3A1E-8930-4934-90D9-649C8A291C14}">
      <dgm:prSet/>
      <dgm:spPr/>
      <dgm:t>
        <a:bodyPr/>
        <a:lstStyle/>
        <a:p>
          <a:endParaRPr lang="en-US"/>
        </a:p>
      </dgm:t>
    </dgm:pt>
    <dgm:pt modelId="{F763CEA5-BF6D-4681-BBF3-350EDD68EA78}" type="sibTrans" cxnId="{E31A3A1E-8930-4934-90D9-649C8A291C14}">
      <dgm:prSet/>
      <dgm:spPr/>
      <dgm:t>
        <a:bodyPr/>
        <a:lstStyle/>
        <a:p>
          <a:endParaRPr lang="en-US"/>
        </a:p>
      </dgm:t>
    </dgm:pt>
    <dgm:pt modelId="{013825B8-A5AF-45B9-81F5-BA3F63C92D5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noProof="0" dirty="0" smtClean="0">
              <a:latin typeface="Times New Roman" pitchFamily="18" charset="0"/>
              <a:cs typeface="Times New Roman" pitchFamily="18" charset="0"/>
            </a:rPr>
            <a:t>Composants</a:t>
          </a:r>
          <a:endParaRPr lang="fr-FR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8E9F07AD-E6DD-46E8-A27B-5475F725AB9E}" type="parTrans" cxnId="{C2DE1174-1E11-49B7-A663-2045DC4E770C}">
      <dgm:prSet/>
      <dgm:spPr/>
      <dgm:t>
        <a:bodyPr/>
        <a:lstStyle/>
        <a:p>
          <a:endParaRPr lang="en-US"/>
        </a:p>
      </dgm:t>
    </dgm:pt>
    <dgm:pt modelId="{6D921ECF-24E7-475D-B4FF-80C093D28A7D}" type="sibTrans" cxnId="{C2DE1174-1E11-49B7-A663-2045DC4E770C}">
      <dgm:prSet/>
      <dgm:spPr/>
      <dgm:t>
        <a:bodyPr/>
        <a:lstStyle/>
        <a:p>
          <a:endParaRPr lang="en-US"/>
        </a:p>
      </dgm:t>
    </dgm:pt>
    <dgm:pt modelId="{C2897374-F29F-4DA1-83A3-665EF5DD72F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fr-FR" sz="1800" noProof="0" dirty="0" smtClean="0">
              <a:latin typeface="Times New Roman" pitchFamily="18" charset="0"/>
              <a:cs typeface="Times New Roman" pitchFamily="18" charset="0"/>
            </a:rPr>
            <a:t>Immédiatement et parfaitement réparables</a:t>
          </a:r>
        </a:p>
      </dgm:t>
    </dgm:pt>
    <dgm:pt modelId="{C0C88AEC-5037-42D2-8BAF-CC3530C14AEE}" type="parTrans" cxnId="{D8363948-63F8-41C1-A99D-BB3925DA0284}">
      <dgm:prSet/>
      <dgm:spPr/>
      <dgm:t>
        <a:bodyPr/>
        <a:lstStyle/>
        <a:p>
          <a:endParaRPr lang="en-US"/>
        </a:p>
      </dgm:t>
    </dgm:pt>
    <dgm:pt modelId="{C9A9A8E3-2B47-46C3-ABDD-365D70FF36CE}" type="sibTrans" cxnId="{D8363948-63F8-41C1-A99D-BB3925DA0284}">
      <dgm:prSet/>
      <dgm:spPr/>
      <dgm:t>
        <a:bodyPr/>
        <a:lstStyle/>
        <a:p>
          <a:endParaRPr lang="en-US"/>
        </a:p>
      </dgm:t>
    </dgm:pt>
    <dgm:pt modelId="{6FA7B8A6-F5D8-40D9-A76A-E789A1455E9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noProof="0" dirty="0" smtClean="0">
              <a:latin typeface="Times New Roman" pitchFamily="18" charset="0"/>
              <a:cs typeface="Times New Roman" pitchFamily="18" charset="0"/>
            </a:rPr>
            <a:t>Défaillance</a:t>
          </a:r>
          <a:endParaRPr lang="fr-FR" sz="2000" noProof="0" dirty="0">
            <a:latin typeface="Times New Roman" pitchFamily="18" charset="0"/>
            <a:cs typeface="Times New Roman" pitchFamily="18" charset="0"/>
          </a:endParaRPr>
        </a:p>
      </dgm:t>
    </dgm:pt>
    <dgm:pt modelId="{42C6DE2D-8E88-4526-887B-B071B9F9771B}" type="parTrans" cxnId="{36B2826B-80C2-43A0-85C2-A3C072FEED27}">
      <dgm:prSet/>
      <dgm:spPr/>
      <dgm:t>
        <a:bodyPr/>
        <a:lstStyle/>
        <a:p>
          <a:endParaRPr lang="en-US"/>
        </a:p>
      </dgm:t>
    </dgm:pt>
    <dgm:pt modelId="{74CC5707-D079-4B4D-98DB-2C288932A5AC}" type="sibTrans" cxnId="{36B2826B-80C2-43A0-85C2-A3C072FEED27}">
      <dgm:prSet/>
      <dgm:spPr/>
      <dgm:t>
        <a:bodyPr/>
        <a:lstStyle/>
        <a:p>
          <a:endParaRPr lang="en-US"/>
        </a:p>
      </dgm:t>
    </dgm:pt>
    <dgm:pt modelId="{921A1A3F-B253-426F-893B-B62075E5694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l-GR" sz="1800" noProof="0" dirty="0" smtClean="0">
              <a:latin typeface="Times New Roman" pitchFamily="18" charset="0"/>
              <a:cs typeface="Times New Roman" pitchFamily="18" charset="0"/>
            </a:rPr>
            <a:t>λ</a:t>
          </a:r>
          <a:r>
            <a:rPr lang="en-US" sz="1800" noProof="0" dirty="0" smtClean="0">
              <a:latin typeface="Times New Roman" pitchFamily="18" charset="0"/>
              <a:cs typeface="Times New Roman" pitchFamily="18" charset="0"/>
            </a:rPr>
            <a:t> et </a:t>
          </a:r>
          <a:r>
            <a:rPr lang="el-GR" sz="1800" noProof="0" dirty="0" smtClean="0">
              <a:latin typeface="Times New Roman" pitchFamily="18" charset="0"/>
              <a:cs typeface="Times New Roman" pitchFamily="18" charset="0"/>
            </a:rPr>
            <a:t>μ</a:t>
          </a:r>
          <a:r>
            <a:rPr lang="en-US" sz="1800" noProof="0" dirty="0" smtClean="0">
              <a:latin typeface="Times New Roman" pitchFamily="18" charset="0"/>
              <a:cs typeface="Times New Roman" pitchFamily="18" charset="0"/>
            </a:rPr>
            <a:t> constants et </a:t>
          </a:r>
          <a:r>
            <a:rPr lang="fr-FR" sz="1800" noProof="0" dirty="0" smtClean="0">
              <a:latin typeface="Times New Roman" pitchFamily="18" charset="0"/>
              <a:cs typeface="Times New Roman" pitchFamily="18" charset="0"/>
            </a:rPr>
            <a:t> indépendants</a:t>
          </a:r>
        </a:p>
      </dgm:t>
    </dgm:pt>
    <dgm:pt modelId="{1C907545-152B-44CE-A2CC-1E465DC72D60}" type="parTrans" cxnId="{65B14EA4-95D1-4CC0-B260-B7AF3A2DBB5E}">
      <dgm:prSet/>
      <dgm:spPr/>
      <dgm:t>
        <a:bodyPr/>
        <a:lstStyle/>
        <a:p>
          <a:endParaRPr lang="en-US"/>
        </a:p>
      </dgm:t>
    </dgm:pt>
    <dgm:pt modelId="{B9C136A1-09F8-4DD0-AF42-DF246482935F}" type="sibTrans" cxnId="{65B14EA4-95D1-4CC0-B260-B7AF3A2DBB5E}">
      <dgm:prSet/>
      <dgm:spPr/>
      <dgm:t>
        <a:bodyPr/>
        <a:lstStyle/>
        <a:p>
          <a:endParaRPr lang="en-US"/>
        </a:p>
      </dgm:t>
    </dgm:pt>
    <dgm:pt modelId="{878A4142-E936-4D2D-98DE-713C75E7E30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fr-FR" sz="1300" noProof="0" dirty="0"/>
        </a:p>
      </dgm:t>
    </dgm:pt>
    <dgm:pt modelId="{B7EEED03-6CD0-4EE9-921B-2D3D1A51B2D2}" type="parTrans" cxnId="{B4CE30AD-FC99-47C7-BCF8-6F10D634A398}">
      <dgm:prSet/>
      <dgm:spPr/>
      <dgm:t>
        <a:bodyPr/>
        <a:lstStyle/>
        <a:p>
          <a:endParaRPr lang="en-US"/>
        </a:p>
      </dgm:t>
    </dgm:pt>
    <dgm:pt modelId="{A3379509-0DA8-4037-9B81-8183E1685500}" type="sibTrans" cxnId="{B4CE30AD-FC99-47C7-BCF8-6F10D634A398}">
      <dgm:prSet/>
      <dgm:spPr/>
      <dgm:t>
        <a:bodyPr/>
        <a:lstStyle/>
        <a:p>
          <a:endParaRPr lang="en-US"/>
        </a:p>
      </dgm:t>
    </dgm:pt>
    <dgm:pt modelId="{907B47DA-EB18-4A75-8EAB-B322CEB5C61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fr-FR" sz="1800" dirty="0" smtClean="0">
              <a:latin typeface="Times New Roman" pitchFamily="18" charset="0"/>
              <a:cs typeface="Times New Roman" pitchFamily="18" charset="0"/>
            </a:rPr>
            <a:t>Coût d’exploitation = coût de perte de productivité + coût de réparation</a:t>
          </a:r>
          <a:endParaRPr lang="fr-FR" sz="1800" noProof="0" dirty="0">
            <a:latin typeface="Times New Roman" pitchFamily="18" charset="0"/>
            <a:cs typeface="Times New Roman" pitchFamily="18" charset="0"/>
          </a:endParaRPr>
        </a:p>
      </dgm:t>
    </dgm:pt>
    <dgm:pt modelId="{7A9A7438-F6CB-4C84-BA95-7A70356B3638}" type="parTrans" cxnId="{BD851FEF-23CC-4418-A4B3-DD6231351776}">
      <dgm:prSet/>
      <dgm:spPr/>
      <dgm:t>
        <a:bodyPr/>
        <a:lstStyle/>
        <a:p>
          <a:endParaRPr lang="en-US"/>
        </a:p>
      </dgm:t>
    </dgm:pt>
    <dgm:pt modelId="{B677F142-DEC1-4294-AB41-2D2836A255F5}" type="sibTrans" cxnId="{BD851FEF-23CC-4418-A4B3-DD6231351776}">
      <dgm:prSet/>
      <dgm:spPr/>
      <dgm:t>
        <a:bodyPr/>
        <a:lstStyle/>
        <a:p>
          <a:endParaRPr lang="en-US"/>
        </a:p>
      </dgm:t>
    </dgm:pt>
    <dgm:pt modelId="{3A28F339-3348-4330-8083-3392D95A5FB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fr-FR" sz="1800" noProof="0" dirty="0" smtClean="0">
              <a:latin typeface="Times New Roman" pitchFamily="18" charset="0"/>
              <a:cs typeface="Times New Roman" pitchFamily="18" charset="0"/>
            </a:rPr>
            <a:t>Indépendants ou dépendants, non identiques</a:t>
          </a:r>
          <a:endParaRPr lang="fr-FR" sz="2600" noProof="0" dirty="0" smtClean="0">
            <a:latin typeface="Times New Roman" pitchFamily="18" charset="0"/>
            <a:cs typeface="Times New Roman" pitchFamily="18" charset="0"/>
          </a:endParaRPr>
        </a:p>
      </dgm:t>
    </dgm:pt>
    <dgm:pt modelId="{7BB4E988-AE31-4032-884F-30232EC254C0}" type="parTrans" cxnId="{668B1260-0D55-4051-9241-95D1073FA5CA}">
      <dgm:prSet/>
      <dgm:spPr/>
      <dgm:t>
        <a:bodyPr/>
        <a:lstStyle/>
        <a:p>
          <a:endParaRPr lang="fr-FR"/>
        </a:p>
      </dgm:t>
    </dgm:pt>
    <dgm:pt modelId="{83DCF025-3DA6-49E4-949E-B00D494EA5CB}" type="sibTrans" cxnId="{668B1260-0D55-4051-9241-95D1073FA5CA}">
      <dgm:prSet/>
      <dgm:spPr/>
      <dgm:t>
        <a:bodyPr/>
        <a:lstStyle/>
        <a:p>
          <a:endParaRPr lang="fr-FR"/>
        </a:p>
      </dgm:t>
    </dgm:pt>
    <dgm:pt modelId="{5D854052-3E06-4978-8252-022A32CAEBA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fr-FR" sz="1800" noProof="0" dirty="0" smtClean="0">
              <a:latin typeface="Times New Roman" pitchFamily="18" charset="0"/>
              <a:cs typeface="Times New Roman" pitchFamily="18" charset="0"/>
            </a:rPr>
            <a:t>Charge d’un composant  </a:t>
          </a:r>
          <a:r>
            <a:rPr lang="fr-FR" sz="1800" i="1" dirty="0" smtClean="0">
              <a:latin typeface="Times New Roman" pitchFamily="18" charset="0"/>
              <a:cs typeface="Times New Roman" pitchFamily="18" charset="0"/>
            </a:rPr>
            <a:t>L</a:t>
          </a:r>
          <a:r>
            <a:rPr lang="fr-FR" sz="1800" i="1" baseline="-250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800" baseline="-25000" dirty="0" smtClean="0">
              <a:latin typeface="Times New Roman" pitchFamily="18" charset="0"/>
              <a:cs typeface="Times New Roman" pitchFamily="18" charset="0"/>
            </a:rPr>
            <a:t> min </a:t>
          </a:r>
          <a:r>
            <a:rPr lang="fr-FR" sz="1800" dirty="0" smtClean="0">
              <a:latin typeface="Times New Roman" pitchFamily="18" charset="0"/>
              <a:cs typeface="Times New Roman" pitchFamily="18" charset="0"/>
            </a:rPr>
            <a:t>≤ </a:t>
          </a:r>
          <a:r>
            <a:rPr lang="fr-FR" sz="1800" i="1" dirty="0" smtClean="0">
              <a:latin typeface="Times New Roman" pitchFamily="18" charset="0"/>
              <a:cs typeface="Times New Roman" pitchFamily="18" charset="0"/>
            </a:rPr>
            <a:t>L</a:t>
          </a:r>
          <a:r>
            <a:rPr lang="fr-FR" sz="1800" i="1" baseline="-25000" dirty="0" smtClean="0">
              <a:latin typeface="Times New Roman" pitchFamily="18" charset="0"/>
              <a:cs typeface="Times New Roman" pitchFamily="18" charset="0"/>
            </a:rPr>
            <a:t>i</a:t>
          </a:r>
          <a:r>
            <a:rPr lang="fr-FR" sz="1800" dirty="0" smtClean="0">
              <a:latin typeface="Times New Roman" pitchFamily="18" charset="0"/>
              <a:cs typeface="Times New Roman" pitchFamily="18" charset="0"/>
            </a:rPr>
            <a:t> ≤ </a:t>
          </a:r>
          <a:r>
            <a:rPr lang="fr-FR" sz="1800" i="1" dirty="0" smtClean="0">
              <a:latin typeface="Times New Roman" pitchFamily="18" charset="0"/>
              <a:cs typeface="Times New Roman" pitchFamily="18" charset="0"/>
            </a:rPr>
            <a:t>L</a:t>
          </a:r>
          <a:r>
            <a:rPr lang="fr-FR" sz="1800" i="1" baseline="-25000" dirty="0" smtClean="0">
              <a:latin typeface="Times New Roman" pitchFamily="18" charset="0"/>
              <a:cs typeface="Times New Roman" pitchFamily="18" charset="0"/>
            </a:rPr>
            <a:t>i </a:t>
          </a:r>
          <a:r>
            <a:rPr lang="fr-FR" sz="1800" baseline="-25000" dirty="0" smtClean="0">
              <a:latin typeface="Times New Roman" pitchFamily="18" charset="0"/>
              <a:cs typeface="Times New Roman" pitchFamily="18" charset="0"/>
            </a:rPr>
            <a:t>max </a:t>
          </a:r>
          <a:endParaRPr lang="fr-FR" sz="1800" noProof="0" dirty="0" smtClean="0">
            <a:latin typeface="Times New Roman" pitchFamily="18" charset="0"/>
            <a:cs typeface="Times New Roman" pitchFamily="18" charset="0"/>
          </a:endParaRPr>
        </a:p>
      </dgm:t>
    </dgm:pt>
    <dgm:pt modelId="{8DCBD657-CA0B-455E-B158-AC9FC831471C}" type="parTrans" cxnId="{619468CE-EE32-4F65-B5D1-1797A94CB23A}">
      <dgm:prSet/>
      <dgm:spPr/>
      <dgm:t>
        <a:bodyPr/>
        <a:lstStyle/>
        <a:p>
          <a:endParaRPr lang="fr-FR"/>
        </a:p>
      </dgm:t>
    </dgm:pt>
    <dgm:pt modelId="{C414541E-8C77-4688-976F-259B0FF685BA}" type="sibTrans" cxnId="{619468CE-EE32-4F65-B5D1-1797A94CB23A}">
      <dgm:prSet/>
      <dgm:spPr/>
      <dgm:t>
        <a:bodyPr/>
        <a:lstStyle/>
        <a:p>
          <a:endParaRPr lang="fr-FR"/>
        </a:p>
      </dgm:t>
    </dgm:pt>
    <dgm:pt modelId="{FDEFB607-DD87-4EDD-8206-3A9244F6D8BD}" type="pres">
      <dgm:prSet presAssocID="{85C80E97-9707-4970-8E75-8F16E98F1F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E05C3FB-56EE-46B1-B0E4-542B8C5A42A9}" type="pres">
      <dgm:prSet presAssocID="{054CFDA4-7A75-4A9A-BE74-E4100C2BA041}" presName="linNode" presStyleCnt="0"/>
      <dgm:spPr/>
    </dgm:pt>
    <dgm:pt modelId="{5906C3B1-926A-450A-8699-9E7202761F9E}" type="pres">
      <dgm:prSet presAssocID="{054CFDA4-7A75-4A9A-BE74-E4100C2BA041}" presName="parentText" presStyleLbl="node1" presStyleIdx="0" presStyleCnt="3" custScaleX="169344" custScaleY="5805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7936A3-D8AC-468B-9F61-6268669934B9}" type="pres">
      <dgm:prSet presAssocID="{054CFDA4-7A75-4A9A-BE74-E4100C2BA041}" presName="descendantText" presStyleLbl="alignAccFollowNode1" presStyleIdx="0" presStyleCnt="3" custScaleX="337342" custLinFactNeighborY="-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2D727-A3B5-4FE5-813C-A24960B6DFB7}" type="pres">
      <dgm:prSet presAssocID="{171AC6A1-2186-41F3-925F-B063B719CE2E}" presName="sp" presStyleCnt="0"/>
      <dgm:spPr/>
    </dgm:pt>
    <dgm:pt modelId="{56D8D44F-401B-4211-A473-2C1A1A120086}" type="pres">
      <dgm:prSet presAssocID="{013825B8-A5AF-45B9-81F5-BA3F63C92D51}" presName="linNode" presStyleCnt="0"/>
      <dgm:spPr/>
    </dgm:pt>
    <dgm:pt modelId="{04A714A1-1FA3-49E5-A6EA-4C3E07E96CE7}" type="pres">
      <dgm:prSet presAssocID="{013825B8-A5AF-45B9-81F5-BA3F63C92D51}" presName="parentText" presStyleLbl="node1" presStyleIdx="1" presStyleCnt="3" custScaleX="92193" custScaleY="6039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0DD672-F7A9-4BAB-A451-7D7E6E880165}" type="pres">
      <dgm:prSet presAssocID="{013825B8-A5AF-45B9-81F5-BA3F63C92D51}" presName="descendantText" presStyleLbl="alignAccFollowNode1" presStyleIdx="1" presStyleCnt="3" custScaleX="185525" custScaleY="126323" custLinFactNeighborY="9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67C2B-AE56-4BB8-875C-33C4AEC5C809}" type="pres">
      <dgm:prSet presAssocID="{6D921ECF-24E7-475D-B4FF-80C093D28A7D}" presName="sp" presStyleCnt="0"/>
      <dgm:spPr/>
    </dgm:pt>
    <dgm:pt modelId="{B70180A8-9994-49CD-BA29-768AF927664D}" type="pres">
      <dgm:prSet presAssocID="{6FA7B8A6-F5D8-40D9-A76A-E789A1455E97}" presName="linNode" presStyleCnt="0"/>
      <dgm:spPr/>
    </dgm:pt>
    <dgm:pt modelId="{955DFE69-E220-4C39-B24E-18DC4E174864}" type="pres">
      <dgm:prSet presAssocID="{6FA7B8A6-F5D8-40D9-A76A-E789A1455E97}" presName="parentText" presStyleLbl="node1" presStyleIdx="2" presStyleCnt="3" custScaleX="67188" custScaleY="6233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882B1D-8D62-46B2-A562-336BCFFDCDA1}" type="pres">
      <dgm:prSet presAssocID="{6FA7B8A6-F5D8-40D9-A76A-E789A1455E97}" presName="descendantText" presStyleLbl="alignAccFollowNode1" presStyleIdx="2" presStyleCnt="3" custScaleX="132964" custScaleY="61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D29983-468E-4EAF-8E09-39CCD7BC4B38}" type="presOf" srcId="{013825B8-A5AF-45B9-81F5-BA3F63C92D51}" destId="{04A714A1-1FA3-49E5-A6EA-4C3E07E96CE7}" srcOrd="0" destOrd="0" presId="urn:microsoft.com/office/officeart/2005/8/layout/vList5"/>
    <dgm:cxn modelId="{A937F6A0-09CE-4055-8D6C-C2A9DC8A712A}" type="presOf" srcId="{054CFDA4-7A75-4A9A-BE74-E4100C2BA041}" destId="{5906C3B1-926A-450A-8699-9E7202761F9E}" srcOrd="0" destOrd="0" presId="urn:microsoft.com/office/officeart/2005/8/layout/vList5"/>
    <dgm:cxn modelId="{F6214946-B7D6-495D-B384-CEFEB5AD44D5}" type="presOf" srcId="{6FA7B8A6-F5D8-40D9-A76A-E789A1455E97}" destId="{955DFE69-E220-4C39-B24E-18DC4E174864}" srcOrd="0" destOrd="0" presId="urn:microsoft.com/office/officeart/2005/8/layout/vList5"/>
    <dgm:cxn modelId="{37257C58-1350-486A-BEFE-061083D58015}" type="presOf" srcId="{921A1A3F-B253-426F-893B-B62075E5694D}" destId="{6F882B1D-8D62-46B2-A562-336BCFFDCDA1}" srcOrd="0" destOrd="0" presId="urn:microsoft.com/office/officeart/2005/8/layout/vList5"/>
    <dgm:cxn modelId="{65B14EA4-95D1-4CC0-B260-B7AF3A2DBB5E}" srcId="{6FA7B8A6-F5D8-40D9-A76A-E789A1455E97}" destId="{921A1A3F-B253-426F-893B-B62075E5694D}" srcOrd="0" destOrd="0" parTransId="{1C907545-152B-44CE-A2CC-1E465DC72D60}" sibTransId="{B9C136A1-09F8-4DD0-AF42-DF246482935F}"/>
    <dgm:cxn modelId="{C2DE1174-1E11-49B7-A663-2045DC4E770C}" srcId="{85C80E97-9707-4970-8E75-8F16E98F1FAE}" destId="{013825B8-A5AF-45B9-81F5-BA3F63C92D51}" srcOrd="1" destOrd="0" parTransId="{8E9F07AD-E6DD-46E8-A27B-5475F725AB9E}" sibTransId="{6D921ECF-24E7-475D-B4FF-80C093D28A7D}"/>
    <dgm:cxn modelId="{619468CE-EE32-4F65-B5D1-1797A94CB23A}" srcId="{013825B8-A5AF-45B9-81F5-BA3F63C92D51}" destId="{5D854052-3E06-4978-8252-022A32CAEBAF}" srcOrd="2" destOrd="0" parTransId="{8DCBD657-CA0B-455E-B158-AC9FC831471C}" sibTransId="{C414541E-8C77-4688-976F-259B0FF685BA}"/>
    <dgm:cxn modelId="{2EB27B05-0686-48C0-B793-A42C2907A829}" type="presOf" srcId="{878A4142-E936-4D2D-98DE-713C75E7E30D}" destId="{6B0DD672-F7A9-4BAB-A451-7D7E6E880165}" srcOrd="0" destOrd="3" presId="urn:microsoft.com/office/officeart/2005/8/layout/vList5"/>
    <dgm:cxn modelId="{902A1544-01AE-43E5-9F92-EF21DAA9DA1F}" type="presOf" srcId="{907B47DA-EB18-4A75-8EAB-B322CEB5C619}" destId="{D67936A3-D8AC-468B-9F61-6268669934B9}" srcOrd="0" destOrd="1" presId="urn:microsoft.com/office/officeart/2005/8/layout/vList5"/>
    <dgm:cxn modelId="{A219BDAD-58FA-4311-A62F-C70F4F977883}" type="presOf" srcId="{5D854052-3E06-4978-8252-022A32CAEBAF}" destId="{6B0DD672-F7A9-4BAB-A451-7D7E6E880165}" srcOrd="0" destOrd="2" presId="urn:microsoft.com/office/officeart/2005/8/layout/vList5"/>
    <dgm:cxn modelId="{50558540-DBD7-4A22-844C-28AA68697104}" srcId="{85C80E97-9707-4970-8E75-8F16E98F1FAE}" destId="{054CFDA4-7A75-4A9A-BE74-E4100C2BA041}" srcOrd="0" destOrd="0" parTransId="{EB8B0612-8AF7-4D53-9F49-77FD678435FC}" sibTransId="{171AC6A1-2186-41F3-925F-B063B719CE2E}"/>
    <dgm:cxn modelId="{36B2826B-80C2-43A0-85C2-A3C072FEED27}" srcId="{85C80E97-9707-4970-8E75-8F16E98F1FAE}" destId="{6FA7B8A6-F5D8-40D9-A76A-E789A1455E97}" srcOrd="2" destOrd="0" parTransId="{42C6DE2D-8E88-4526-887B-B071B9F9771B}" sibTransId="{74CC5707-D079-4B4D-98DB-2C288932A5AC}"/>
    <dgm:cxn modelId="{BD851FEF-23CC-4418-A4B3-DD6231351776}" srcId="{054CFDA4-7A75-4A9A-BE74-E4100C2BA041}" destId="{907B47DA-EB18-4A75-8EAB-B322CEB5C619}" srcOrd="1" destOrd="0" parTransId="{7A9A7438-F6CB-4C84-BA95-7A70356B3638}" sibTransId="{B677F142-DEC1-4294-AB41-2D2836A255F5}"/>
    <dgm:cxn modelId="{668B1260-0D55-4051-9241-95D1073FA5CA}" srcId="{013825B8-A5AF-45B9-81F5-BA3F63C92D51}" destId="{3A28F339-3348-4330-8083-3392D95A5FB3}" srcOrd="0" destOrd="0" parTransId="{7BB4E988-AE31-4032-884F-30232EC254C0}" sibTransId="{83DCF025-3DA6-49E4-949E-B00D494EA5CB}"/>
    <dgm:cxn modelId="{D0E17275-F250-41F9-A464-3670C2A30EC6}" type="presOf" srcId="{C2897374-F29F-4DA1-83A3-665EF5DD72F9}" destId="{6B0DD672-F7A9-4BAB-A451-7D7E6E880165}" srcOrd="0" destOrd="1" presId="urn:microsoft.com/office/officeart/2005/8/layout/vList5"/>
    <dgm:cxn modelId="{B4CE30AD-FC99-47C7-BCF8-6F10D634A398}" srcId="{013825B8-A5AF-45B9-81F5-BA3F63C92D51}" destId="{878A4142-E936-4D2D-98DE-713C75E7E30D}" srcOrd="3" destOrd="0" parTransId="{B7EEED03-6CD0-4EE9-921B-2D3D1A51B2D2}" sibTransId="{A3379509-0DA8-4037-9B81-8183E1685500}"/>
    <dgm:cxn modelId="{D8363948-63F8-41C1-A99D-BB3925DA0284}" srcId="{013825B8-A5AF-45B9-81F5-BA3F63C92D51}" destId="{C2897374-F29F-4DA1-83A3-665EF5DD72F9}" srcOrd="1" destOrd="0" parTransId="{C0C88AEC-5037-42D2-8BAF-CC3530C14AEE}" sibTransId="{C9A9A8E3-2B47-46C3-ABDD-365D70FF36CE}"/>
    <dgm:cxn modelId="{07B6F206-BA89-44F2-BA5A-20EC9413CA83}" type="presOf" srcId="{3A28F339-3348-4330-8083-3392D95A5FB3}" destId="{6B0DD672-F7A9-4BAB-A451-7D7E6E880165}" srcOrd="0" destOrd="0" presId="urn:microsoft.com/office/officeart/2005/8/layout/vList5"/>
    <dgm:cxn modelId="{09E829B8-EC14-4131-B568-DA8699A99F5E}" type="presOf" srcId="{15697293-F98C-45D7-9911-758DD70A7983}" destId="{D67936A3-D8AC-468B-9F61-6268669934B9}" srcOrd="0" destOrd="0" presId="urn:microsoft.com/office/officeart/2005/8/layout/vList5"/>
    <dgm:cxn modelId="{E31A3A1E-8930-4934-90D9-649C8A291C14}" srcId="{054CFDA4-7A75-4A9A-BE74-E4100C2BA041}" destId="{15697293-F98C-45D7-9911-758DD70A7983}" srcOrd="0" destOrd="0" parTransId="{E998E506-632F-46B1-AE42-D67D2DCA2619}" sibTransId="{F763CEA5-BF6D-4681-BBF3-350EDD68EA78}"/>
    <dgm:cxn modelId="{11D2658F-51AB-4830-AB2D-C3FF381B77DD}" type="presOf" srcId="{85C80E97-9707-4970-8E75-8F16E98F1FAE}" destId="{FDEFB607-DD87-4EDD-8206-3A9244F6D8BD}" srcOrd="0" destOrd="0" presId="urn:microsoft.com/office/officeart/2005/8/layout/vList5"/>
    <dgm:cxn modelId="{6D7883AE-03AE-4700-85B4-0EF5BB380D8A}" type="presParOf" srcId="{FDEFB607-DD87-4EDD-8206-3A9244F6D8BD}" destId="{DE05C3FB-56EE-46B1-B0E4-542B8C5A42A9}" srcOrd="0" destOrd="0" presId="urn:microsoft.com/office/officeart/2005/8/layout/vList5"/>
    <dgm:cxn modelId="{71865E88-E602-4321-9CCC-3F0C85CF5EF2}" type="presParOf" srcId="{DE05C3FB-56EE-46B1-B0E4-542B8C5A42A9}" destId="{5906C3B1-926A-450A-8699-9E7202761F9E}" srcOrd="0" destOrd="0" presId="urn:microsoft.com/office/officeart/2005/8/layout/vList5"/>
    <dgm:cxn modelId="{D15B07D0-EFEF-4D77-970B-F551EFE4677D}" type="presParOf" srcId="{DE05C3FB-56EE-46B1-B0E4-542B8C5A42A9}" destId="{D67936A3-D8AC-468B-9F61-6268669934B9}" srcOrd="1" destOrd="0" presId="urn:microsoft.com/office/officeart/2005/8/layout/vList5"/>
    <dgm:cxn modelId="{C8525637-F6FF-404A-9342-6429F30DC2DB}" type="presParOf" srcId="{FDEFB607-DD87-4EDD-8206-3A9244F6D8BD}" destId="{ADE2D727-A3B5-4FE5-813C-A24960B6DFB7}" srcOrd="1" destOrd="0" presId="urn:microsoft.com/office/officeart/2005/8/layout/vList5"/>
    <dgm:cxn modelId="{24839552-9FC9-4532-9A16-5931120C5CA8}" type="presParOf" srcId="{FDEFB607-DD87-4EDD-8206-3A9244F6D8BD}" destId="{56D8D44F-401B-4211-A473-2C1A1A120086}" srcOrd="2" destOrd="0" presId="urn:microsoft.com/office/officeart/2005/8/layout/vList5"/>
    <dgm:cxn modelId="{BDD3F321-607F-40AC-8338-64FA2ECF2A70}" type="presParOf" srcId="{56D8D44F-401B-4211-A473-2C1A1A120086}" destId="{04A714A1-1FA3-49E5-A6EA-4C3E07E96CE7}" srcOrd="0" destOrd="0" presId="urn:microsoft.com/office/officeart/2005/8/layout/vList5"/>
    <dgm:cxn modelId="{9645602A-4EC0-40AB-AE19-21B45D29023F}" type="presParOf" srcId="{56D8D44F-401B-4211-A473-2C1A1A120086}" destId="{6B0DD672-F7A9-4BAB-A451-7D7E6E880165}" srcOrd="1" destOrd="0" presId="urn:microsoft.com/office/officeart/2005/8/layout/vList5"/>
    <dgm:cxn modelId="{9519E674-B421-4056-88F2-EAAF61868B42}" type="presParOf" srcId="{FDEFB607-DD87-4EDD-8206-3A9244F6D8BD}" destId="{4E067C2B-AE56-4BB8-875C-33C4AEC5C809}" srcOrd="3" destOrd="0" presId="urn:microsoft.com/office/officeart/2005/8/layout/vList5"/>
    <dgm:cxn modelId="{4726120A-1C6C-4227-9B09-5D958C2FE22A}" type="presParOf" srcId="{FDEFB607-DD87-4EDD-8206-3A9244F6D8BD}" destId="{B70180A8-9994-49CD-BA29-768AF927664D}" srcOrd="4" destOrd="0" presId="urn:microsoft.com/office/officeart/2005/8/layout/vList5"/>
    <dgm:cxn modelId="{3496BC69-6843-4A19-80A5-06D601CC0321}" type="presParOf" srcId="{B70180A8-9994-49CD-BA29-768AF927664D}" destId="{955DFE69-E220-4C39-B24E-18DC4E174864}" srcOrd="0" destOrd="0" presId="urn:microsoft.com/office/officeart/2005/8/layout/vList5"/>
    <dgm:cxn modelId="{8EA9E80E-42C5-4C98-A3CA-4E35D7D28113}" type="presParOf" srcId="{B70180A8-9994-49CD-BA29-768AF927664D}" destId="{6F882B1D-8D62-46B2-A562-336BCFFDCDA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52B64A-292D-4D2C-BAE7-27CC82A149E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A8134CD-0F0F-43D5-B6AF-4BFFA811898D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fr-FR" dirty="0"/>
        </a:p>
      </dgm:t>
    </dgm:pt>
    <dgm:pt modelId="{61A5E12A-44CD-4A0E-819E-7F2E811D99FD}" type="parTrans" cxnId="{3CE32B9B-8233-4674-83AF-9AB50F79AFCD}">
      <dgm:prSet/>
      <dgm:spPr/>
      <dgm:t>
        <a:bodyPr/>
        <a:lstStyle/>
        <a:p>
          <a:endParaRPr lang="fr-FR"/>
        </a:p>
      </dgm:t>
    </dgm:pt>
    <dgm:pt modelId="{1EFB06D4-5911-411C-B217-71893851EE31}" type="sibTrans" cxnId="{3CE32B9B-8233-4674-83AF-9AB50F79AFCD}">
      <dgm:prSet/>
      <dgm:spPr/>
      <dgm:t>
        <a:bodyPr/>
        <a:lstStyle/>
        <a:p>
          <a:endParaRPr lang="fr-FR"/>
        </a:p>
      </dgm:t>
    </dgm:pt>
    <dgm:pt modelId="{99FEC23F-343C-48C1-ACEE-9498F7304341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Distribution de performance du système entier</a:t>
          </a:r>
          <a:endParaRPr lang="fr-FR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8DAEDC-8717-4E01-939D-E56602DC9A1E}" type="parTrans" cxnId="{4E56770D-B52F-4FF5-A766-984FECE0736F}">
      <dgm:prSet/>
      <dgm:spPr/>
      <dgm:t>
        <a:bodyPr/>
        <a:lstStyle/>
        <a:p>
          <a:endParaRPr lang="fr-FR"/>
        </a:p>
      </dgm:t>
    </dgm:pt>
    <dgm:pt modelId="{87FC1DF2-552E-4DD2-8813-B3EFBFA26D62}" type="sibTrans" cxnId="{4E56770D-B52F-4FF5-A766-984FECE0736F}">
      <dgm:prSet/>
      <dgm:spPr/>
      <dgm:t>
        <a:bodyPr/>
        <a:lstStyle/>
        <a:p>
          <a:endParaRPr lang="fr-FR"/>
        </a:p>
      </dgm:t>
    </dgm:pt>
    <dgm:pt modelId="{E2AE6114-0861-4295-A391-9E02D6FC93F9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Disponibilité, performance et coût d’exploitation</a:t>
          </a:r>
          <a:endParaRPr lang="fr-FR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1CE45B-497E-48B5-A0C4-D774AEEEF6CF}" type="parTrans" cxnId="{869FDA8A-34D4-4F75-A2B5-BC6C5102DA85}">
      <dgm:prSet/>
      <dgm:spPr/>
      <dgm:t>
        <a:bodyPr/>
        <a:lstStyle/>
        <a:p>
          <a:endParaRPr lang="fr-FR"/>
        </a:p>
      </dgm:t>
    </dgm:pt>
    <dgm:pt modelId="{F9F7D4AD-696E-4101-81DD-A353E4690A24}" type="sibTrans" cxnId="{869FDA8A-34D4-4F75-A2B5-BC6C5102DA85}">
      <dgm:prSet/>
      <dgm:spPr/>
      <dgm:t>
        <a:bodyPr/>
        <a:lstStyle/>
        <a:p>
          <a:endParaRPr lang="fr-FR"/>
        </a:p>
      </dgm:t>
    </dgm:pt>
    <dgm:pt modelId="{CA1C3B40-8FBD-4BD4-9905-E4CAA1A58C15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Optimisation de la disponibilité</a:t>
          </a:r>
          <a:endParaRPr lang="fr-FR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5D93A7-119F-4B44-8245-8BBA9BF11A72}" type="parTrans" cxnId="{291198E0-F4BF-4AC2-B4B8-39901A8448DD}">
      <dgm:prSet/>
      <dgm:spPr/>
      <dgm:t>
        <a:bodyPr/>
        <a:lstStyle/>
        <a:p>
          <a:endParaRPr lang="fr-FR"/>
        </a:p>
      </dgm:t>
    </dgm:pt>
    <dgm:pt modelId="{011C9043-E4CD-47AA-8C46-623DC5A2A083}" type="sibTrans" cxnId="{291198E0-F4BF-4AC2-B4B8-39901A8448DD}">
      <dgm:prSet/>
      <dgm:spPr/>
      <dgm:t>
        <a:bodyPr/>
        <a:lstStyle/>
        <a:p>
          <a:endParaRPr lang="fr-FR"/>
        </a:p>
      </dgm:t>
    </dgm:pt>
    <dgm:pt modelId="{D2546F9D-739A-4F02-B3FE-2FB5E225D208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Distribution de performance pour chaque composant</a:t>
          </a:r>
          <a:endParaRPr lang="fr-FR" sz="18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F82A03-1585-4697-AFAB-290697AD5172}" type="sibTrans" cxnId="{BC7A54B5-E514-4298-86AD-DE2758CB7D9C}">
      <dgm:prSet/>
      <dgm:spPr/>
      <dgm:t>
        <a:bodyPr/>
        <a:lstStyle/>
        <a:p>
          <a:endParaRPr lang="fr-FR"/>
        </a:p>
      </dgm:t>
    </dgm:pt>
    <dgm:pt modelId="{4B480499-575F-47F3-8861-A6B1B78E5A5E}" type="parTrans" cxnId="{BC7A54B5-E514-4298-86AD-DE2758CB7D9C}">
      <dgm:prSet/>
      <dgm:spPr/>
      <dgm:t>
        <a:bodyPr/>
        <a:lstStyle/>
        <a:p>
          <a:endParaRPr lang="fr-FR"/>
        </a:p>
      </dgm:t>
    </dgm:pt>
    <dgm:pt modelId="{9690E224-D342-4903-8BFF-9153022B10C7}" type="pres">
      <dgm:prSet presAssocID="{4952B64A-292D-4D2C-BAE7-27CC82A149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0D65913-6266-42B1-881B-62A4037DF198}" type="pres">
      <dgm:prSet presAssocID="{6A8134CD-0F0F-43D5-B6AF-4BFFA811898D}" presName="node" presStyleLbl="node1" presStyleIdx="0" presStyleCnt="5" custScaleX="173440" custLinFactNeighborX="-296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04B216-71FC-4920-89EF-27F8704D4669}" type="pres">
      <dgm:prSet presAssocID="{1EFB06D4-5911-411C-B217-71893851EE31}" presName="sibTrans" presStyleLbl="sibTrans2D1" presStyleIdx="0" presStyleCnt="4"/>
      <dgm:spPr/>
      <dgm:t>
        <a:bodyPr/>
        <a:lstStyle/>
        <a:p>
          <a:endParaRPr lang="fr-FR"/>
        </a:p>
      </dgm:t>
    </dgm:pt>
    <dgm:pt modelId="{6640F657-A8B2-492A-ABF6-C59E08C4BCF0}" type="pres">
      <dgm:prSet presAssocID="{1EFB06D4-5911-411C-B217-71893851EE31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F02A83F0-CB28-4DD4-A44A-DBBFD15F1736}" type="pres">
      <dgm:prSet presAssocID="{D2546F9D-739A-4F02-B3FE-2FB5E225D208}" presName="node" presStyleLbl="node1" presStyleIdx="1" presStyleCnt="5" custScaleX="15478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C0BF80-31DA-4A56-A6A9-9691733E4AA0}" type="pres">
      <dgm:prSet presAssocID="{39F82A03-1585-4697-AFAB-290697AD5172}" presName="sibTrans" presStyleLbl="sibTrans2D1" presStyleIdx="1" presStyleCnt="4"/>
      <dgm:spPr/>
      <dgm:t>
        <a:bodyPr/>
        <a:lstStyle/>
        <a:p>
          <a:endParaRPr lang="fr-FR"/>
        </a:p>
      </dgm:t>
    </dgm:pt>
    <dgm:pt modelId="{915DE712-B517-462A-AE7A-24806379968B}" type="pres">
      <dgm:prSet presAssocID="{39F82A03-1585-4697-AFAB-290697AD5172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68B4F4A0-5DF0-4D33-B4F4-3CF62E8C7CB8}" type="pres">
      <dgm:prSet presAssocID="{99FEC23F-343C-48C1-ACEE-9498F7304341}" presName="node" presStyleLbl="node1" presStyleIdx="2" presStyleCnt="5" custScaleX="175838" custScaleY="929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3268B3-741B-4944-A622-DFF8E0DAE6B6}" type="pres">
      <dgm:prSet presAssocID="{87FC1DF2-552E-4DD2-8813-B3EFBFA26D62}" presName="sibTrans" presStyleLbl="sibTrans2D1" presStyleIdx="2" presStyleCnt="4" custAng="653931"/>
      <dgm:spPr/>
      <dgm:t>
        <a:bodyPr/>
        <a:lstStyle/>
        <a:p>
          <a:endParaRPr lang="fr-FR"/>
        </a:p>
      </dgm:t>
    </dgm:pt>
    <dgm:pt modelId="{C31BC68B-A500-48F9-B1C8-1BBC4AADF1D8}" type="pres">
      <dgm:prSet presAssocID="{87FC1DF2-552E-4DD2-8813-B3EFBFA26D62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EC3B1F16-C7FD-4919-9B48-22135C5B67EA}" type="pres">
      <dgm:prSet presAssocID="{E2AE6114-0861-4295-A391-9E02D6FC93F9}" presName="node" presStyleLbl="node1" presStyleIdx="3" presStyleCnt="5" custScaleX="158050" custLinFactNeighborY="-230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79FA8A-F0EF-4439-9B8E-E5E257FD1FC1}" type="pres">
      <dgm:prSet presAssocID="{F9F7D4AD-696E-4101-81DD-A353E4690A24}" presName="sibTrans" presStyleLbl="sibTrans2D1" presStyleIdx="3" presStyleCnt="4"/>
      <dgm:spPr/>
      <dgm:t>
        <a:bodyPr/>
        <a:lstStyle/>
        <a:p>
          <a:endParaRPr lang="fr-FR"/>
        </a:p>
      </dgm:t>
    </dgm:pt>
    <dgm:pt modelId="{08F90BC6-DF6E-4D61-8AAC-98E010B86F28}" type="pres">
      <dgm:prSet presAssocID="{F9F7D4AD-696E-4101-81DD-A353E4690A24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07D7B89A-382D-40D7-BAE0-5C33FAE3297D}" type="pres">
      <dgm:prSet presAssocID="{CA1C3B40-8FBD-4BD4-9905-E4CAA1A58C15}" presName="node" presStyleLbl="node1" presStyleIdx="4" presStyleCnt="5" custScaleX="142382" custLinFactNeighborY="-2303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FA4CC39-5E4C-400B-B724-47A880584C1F}" type="presOf" srcId="{E2AE6114-0861-4295-A391-9E02D6FC93F9}" destId="{EC3B1F16-C7FD-4919-9B48-22135C5B67EA}" srcOrd="0" destOrd="0" presId="urn:microsoft.com/office/officeart/2005/8/layout/process5"/>
    <dgm:cxn modelId="{291198E0-F4BF-4AC2-B4B8-39901A8448DD}" srcId="{4952B64A-292D-4D2C-BAE7-27CC82A149E0}" destId="{CA1C3B40-8FBD-4BD4-9905-E4CAA1A58C15}" srcOrd="4" destOrd="0" parTransId="{105D93A7-119F-4B44-8245-8BBA9BF11A72}" sibTransId="{011C9043-E4CD-47AA-8C46-623DC5A2A083}"/>
    <dgm:cxn modelId="{688799F3-6F95-456C-B09F-949C0C250272}" type="presOf" srcId="{F9F7D4AD-696E-4101-81DD-A353E4690A24}" destId="{08F90BC6-DF6E-4D61-8AAC-98E010B86F28}" srcOrd="1" destOrd="0" presId="urn:microsoft.com/office/officeart/2005/8/layout/process5"/>
    <dgm:cxn modelId="{CB2BE0B5-C2CE-4C72-BF3A-0A034BABB136}" type="presOf" srcId="{1EFB06D4-5911-411C-B217-71893851EE31}" destId="{6640F657-A8B2-492A-ABF6-C59E08C4BCF0}" srcOrd="1" destOrd="0" presId="urn:microsoft.com/office/officeart/2005/8/layout/process5"/>
    <dgm:cxn modelId="{D8CBA351-1162-40F1-92FD-089340D9B26B}" type="presOf" srcId="{87FC1DF2-552E-4DD2-8813-B3EFBFA26D62}" destId="{C31BC68B-A500-48F9-B1C8-1BBC4AADF1D8}" srcOrd="1" destOrd="0" presId="urn:microsoft.com/office/officeart/2005/8/layout/process5"/>
    <dgm:cxn modelId="{610641C6-7021-41E4-8FEC-5FFAB95C6377}" type="presOf" srcId="{4952B64A-292D-4D2C-BAE7-27CC82A149E0}" destId="{9690E224-D342-4903-8BFF-9153022B10C7}" srcOrd="0" destOrd="0" presId="urn:microsoft.com/office/officeart/2005/8/layout/process5"/>
    <dgm:cxn modelId="{D3446DE4-E165-4B3E-AF70-99E166AF89BE}" type="presOf" srcId="{F9F7D4AD-696E-4101-81DD-A353E4690A24}" destId="{EC79FA8A-F0EF-4439-9B8E-E5E257FD1FC1}" srcOrd="0" destOrd="0" presId="urn:microsoft.com/office/officeart/2005/8/layout/process5"/>
    <dgm:cxn modelId="{F5DF874E-E627-44CF-9C0B-738AE470031D}" type="presOf" srcId="{39F82A03-1585-4697-AFAB-290697AD5172}" destId="{E3C0BF80-31DA-4A56-A6A9-9691733E4AA0}" srcOrd="0" destOrd="0" presId="urn:microsoft.com/office/officeart/2005/8/layout/process5"/>
    <dgm:cxn modelId="{3CE32B9B-8233-4674-83AF-9AB50F79AFCD}" srcId="{4952B64A-292D-4D2C-BAE7-27CC82A149E0}" destId="{6A8134CD-0F0F-43D5-B6AF-4BFFA811898D}" srcOrd="0" destOrd="0" parTransId="{61A5E12A-44CD-4A0E-819E-7F2E811D99FD}" sibTransId="{1EFB06D4-5911-411C-B217-71893851EE31}"/>
    <dgm:cxn modelId="{C7E35492-F08A-42DD-9DE7-49097672671B}" type="presOf" srcId="{CA1C3B40-8FBD-4BD4-9905-E4CAA1A58C15}" destId="{07D7B89A-382D-40D7-BAE0-5C33FAE3297D}" srcOrd="0" destOrd="0" presId="urn:microsoft.com/office/officeart/2005/8/layout/process5"/>
    <dgm:cxn modelId="{D7BED600-3941-4D5F-8030-3173E9FC9370}" type="presOf" srcId="{87FC1DF2-552E-4DD2-8813-B3EFBFA26D62}" destId="{BF3268B3-741B-4944-A622-DFF8E0DAE6B6}" srcOrd="0" destOrd="0" presId="urn:microsoft.com/office/officeart/2005/8/layout/process5"/>
    <dgm:cxn modelId="{4E56770D-B52F-4FF5-A766-984FECE0736F}" srcId="{4952B64A-292D-4D2C-BAE7-27CC82A149E0}" destId="{99FEC23F-343C-48C1-ACEE-9498F7304341}" srcOrd="2" destOrd="0" parTransId="{5D8DAEDC-8717-4E01-939D-E56602DC9A1E}" sibTransId="{87FC1DF2-552E-4DD2-8813-B3EFBFA26D62}"/>
    <dgm:cxn modelId="{34E4DB1F-8741-4A62-AD57-CD79D2E24A57}" type="presOf" srcId="{1EFB06D4-5911-411C-B217-71893851EE31}" destId="{CF04B216-71FC-4920-89EF-27F8704D4669}" srcOrd="0" destOrd="0" presId="urn:microsoft.com/office/officeart/2005/8/layout/process5"/>
    <dgm:cxn modelId="{869FDA8A-34D4-4F75-A2B5-BC6C5102DA85}" srcId="{4952B64A-292D-4D2C-BAE7-27CC82A149E0}" destId="{E2AE6114-0861-4295-A391-9E02D6FC93F9}" srcOrd="3" destOrd="0" parTransId="{581CE45B-497E-48B5-A0C4-D774AEEEF6CF}" sibTransId="{F9F7D4AD-696E-4101-81DD-A353E4690A24}"/>
    <dgm:cxn modelId="{424CB567-B57B-4558-BE87-54A149917D9F}" type="presOf" srcId="{6A8134CD-0F0F-43D5-B6AF-4BFFA811898D}" destId="{90D65913-6266-42B1-881B-62A4037DF198}" srcOrd="0" destOrd="0" presId="urn:microsoft.com/office/officeart/2005/8/layout/process5"/>
    <dgm:cxn modelId="{AE0C1FF8-5B1D-4E50-9427-FD08621EB93B}" type="presOf" srcId="{D2546F9D-739A-4F02-B3FE-2FB5E225D208}" destId="{F02A83F0-CB28-4DD4-A44A-DBBFD15F1736}" srcOrd="0" destOrd="0" presId="urn:microsoft.com/office/officeart/2005/8/layout/process5"/>
    <dgm:cxn modelId="{BC7A54B5-E514-4298-86AD-DE2758CB7D9C}" srcId="{4952B64A-292D-4D2C-BAE7-27CC82A149E0}" destId="{D2546F9D-739A-4F02-B3FE-2FB5E225D208}" srcOrd="1" destOrd="0" parTransId="{4B480499-575F-47F3-8861-A6B1B78E5A5E}" sibTransId="{39F82A03-1585-4697-AFAB-290697AD5172}"/>
    <dgm:cxn modelId="{C6C01C3E-B850-459C-BE1D-9E3DE22FC84E}" type="presOf" srcId="{39F82A03-1585-4697-AFAB-290697AD5172}" destId="{915DE712-B517-462A-AE7A-24806379968B}" srcOrd="1" destOrd="0" presId="urn:microsoft.com/office/officeart/2005/8/layout/process5"/>
    <dgm:cxn modelId="{9CCF7BFF-A03C-49D3-80EC-266DBD5F50CD}" type="presOf" srcId="{99FEC23F-343C-48C1-ACEE-9498F7304341}" destId="{68B4F4A0-5DF0-4D33-B4F4-3CF62E8C7CB8}" srcOrd="0" destOrd="0" presId="urn:microsoft.com/office/officeart/2005/8/layout/process5"/>
    <dgm:cxn modelId="{64BF7C40-5C3E-4F0E-925D-EF00BABE6D60}" type="presParOf" srcId="{9690E224-D342-4903-8BFF-9153022B10C7}" destId="{90D65913-6266-42B1-881B-62A4037DF198}" srcOrd="0" destOrd="0" presId="urn:microsoft.com/office/officeart/2005/8/layout/process5"/>
    <dgm:cxn modelId="{FA23804C-1955-4D99-841D-F7D9F9DC6A4F}" type="presParOf" srcId="{9690E224-D342-4903-8BFF-9153022B10C7}" destId="{CF04B216-71FC-4920-89EF-27F8704D4669}" srcOrd="1" destOrd="0" presId="urn:microsoft.com/office/officeart/2005/8/layout/process5"/>
    <dgm:cxn modelId="{FA5D59B7-321D-4F2E-A617-49DE59D840AE}" type="presParOf" srcId="{CF04B216-71FC-4920-89EF-27F8704D4669}" destId="{6640F657-A8B2-492A-ABF6-C59E08C4BCF0}" srcOrd="0" destOrd="0" presId="urn:microsoft.com/office/officeart/2005/8/layout/process5"/>
    <dgm:cxn modelId="{77AA7554-8341-4028-A9A7-A0A843A10F3D}" type="presParOf" srcId="{9690E224-D342-4903-8BFF-9153022B10C7}" destId="{F02A83F0-CB28-4DD4-A44A-DBBFD15F1736}" srcOrd="2" destOrd="0" presId="urn:microsoft.com/office/officeart/2005/8/layout/process5"/>
    <dgm:cxn modelId="{3C6D49C2-B59E-4D8B-833E-855C92A28E3A}" type="presParOf" srcId="{9690E224-D342-4903-8BFF-9153022B10C7}" destId="{E3C0BF80-31DA-4A56-A6A9-9691733E4AA0}" srcOrd="3" destOrd="0" presId="urn:microsoft.com/office/officeart/2005/8/layout/process5"/>
    <dgm:cxn modelId="{8754D963-B5B0-460B-8FA4-3890E8DB76F0}" type="presParOf" srcId="{E3C0BF80-31DA-4A56-A6A9-9691733E4AA0}" destId="{915DE712-B517-462A-AE7A-24806379968B}" srcOrd="0" destOrd="0" presId="urn:microsoft.com/office/officeart/2005/8/layout/process5"/>
    <dgm:cxn modelId="{A0CA955B-9407-4BDC-B822-3DAB92AD8512}" type="presParOf" srcId="{9690E224-D342-4903-8BFF-9153022B10C7}" destId="{68B4F4A0-5DF0-4D33-B4F4-3CF62E8C7CB8}" srcOrd="4" destOrd="0" presId="urn:microsoft.com/office/officeart/2005/8/layout/process5"/>
    <dgm:cxn modelId="{CD4DB08E-F6E7-4151-BFB0-7B343F5B0361}" type="presParOf" srcId="{9690E224-D342-4903-8BFF-9153022B10C7}" destId="{BF3268B3-741B-4944-A622-DFF8E0DAE6B6}" srcOrd="5" destOrd="0" presId="urn:microsoft.com/office/officeart/2005/8/layout/process5"/>
    <dgm:cxn modelId="{50F7DC3C-A308-43FE-A545-50451065E752}" type="presParOf" srcId="{BF3268B3-741B-4944-A622-DFF8E0DAE6B6}" destId="{C31BC68B-A500-48F9-B1C8-1BBC4AADF1D8}" srcOrd="0" destOrd="0" presId="urn:microsoft.com/office/officeart/2005/8/layout/process5"/>
    <dgm:cxn modelId="{80187696-70D7-4F0F-B06A-5EF0A0115E96}" type="presParOf" srcId="{9690E224-D342-4903-8BFF-9153022B10C7}" destId="{EC3B1F16-C7FD-4919-9B48-22135C5B67EA}" srcOrd="6" destOrd="0" presId="urn:microsoft.com/office/officeart/2005/8/layout/process5"/>
    <dgm:cxn modelId="{DB969AA4-E4C1-4311-9405-7D02171204BE}" type="presParOf" srcId="{9690E224-D342-4903-8BFF-9153022B10C7}" destId="{EC79FA8A-F0EF-4439-9B8E-E5E257FD1FC1}" srcOrd="7" destOrd="0" presId="urn:microsoft.com/office/officeart/2005/8/layout/process5"/>
    <dgm:cxn modelId="{8EED3E14-99E9-443B-9F26-2D1745B6737B}" type="presParOf" srcId="{EC79FA8A-F0EF-4439-9B8E-E5E257FD1FC1}" destId="{08F90BC6-DF6E-4D61-8AAC-98E010B86F28}" srcOrd="0" destOrd="0" presId="urn:microsoft.com/office/officeart/2005/8/layout/process5"/>
    <dgm:cxn modelId="{6906DAFE-3840-4462-97D1-2F85B5DA7B76}" type="presParOf" srcId="{9690E224-D342-4903-8BFF-9153022B10C7}" destId="{07D7B89A-382D-40D7-BAE0-5C33FAE3297D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DD7E09-7925-4322-99A6-3AF64E5F5796}">
      <dsp:nvSpPr>
        <dsp:cNvPr id="0" name=""/>
        <dsp:cNvSpPr/>
      </dsp:nvSpPr>
      <dsp:spPr>
        <a:xfrm>
          <a:off x="5559566" y="655146"/>
          <a:ext cx="1124646" cy="238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420"/>
              </a:lnTo>
              <a:lnTo>
                <a:pt x="1124646" y="170420"/>
              </a:lnTo>
              <a:lnTo>
                <a:pt x="1124646" y="238398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320EE-4588-4D1A-ABB6-0B25E2A2AE1D}">
      <dsp:nvSpPr>
        <dsp:cNvPr id="0" name=""/>
        <dsp:cNvSpPr/>
      </dsp:nvSpPr>
      <dsp:spPr>
        <a:xfrm>
          <a:off x="4434919" y="1265000"/>
          <a:ext cx="733573" cy="196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94"/>
              </a:lnTo>
              <a:lnTo>
                <a:pt x="733573" y="128694"/>
              </a:lnTo>
              <a:lnTo>
                <a:pt x="733573" y="196672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2F7E2-7754-42EE-A4F8-F079370B2793}">
      <dsp:nvSpPr>
        <dsp:cNvPr id="0" name=""/>
        <dsp:cNvSpPr/>
      </dsp:nvSpPr>
      <dsp:spPr>
        <a:xfrm>
          <a:off x="7533802" y="3333052"/>
          <a:ext cx="783362" cy="135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77"/>
              </a:lnTo>
              <a:lnTo>
                <a:pt x="783362" y="67977"/>
              </a:lnTo>
              <a:lnTo>
                <a:pt x="783362" y="135955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2CBC7-15AA-4ECB-8962-FE44302006F4}">
      <dsp:nvSpPr>
        <dsp:cNvPr id="0" name=""/>
        <dsp:cNvSpPr/>
      </dsp:nvSpPr>
      <dsp:spPr>
        <a:xfrm>
          <a:off x="7274840" y="3792711"/>
          <a:ext cx="230788" cy="1228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265"/>
              </a:lnTo>
              <a:lnTo>
                <a:pt x="230788" y="12282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24252-168C-4866-8009-8C4A9684B016}">
      <dsp:nvSpPr>
        <dsp:cNvPr id="0" name=""/>
        <dsp:cNvSpPr/>
      </dsp:nvSpPr>
      <dsp:spPr>
        <a:xfrm>
          <a:off x="7274840" y="3792711"/>
          <a:ext cx="293799" cy="785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5096"/>
              </a:lnTo>
              <a:lnTo>
                <a:pt x="293799" y="7850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0EDA9-0756-45E6-BBF9-28EF80082336}">
      <dsp:nvSpPr>
        <dsp:cNvPr id="0" name=""/>
        <dsp:cNvSpPr/>
      </dsp:nvSpPr>
      <dsp:spPr>
        <a:xfrm>
          <a:off x="7274840" y="3792711"/>
          <a:ext cx="293799" cy="319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252"/>
              </a:lnTo>
              <a:lnTo>
                <a:pt x="293799" y="319252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43AE7CF9-50B4-4D27-9F7B-D15174A60C74}">
      <dsp:nvSpPr>
        <dsp:cNvPr id="0" name=""/>
        <dsp:cNvSpPr/>
      </dsp:nvSpPr>
      <dsp:spPr>
        <a:xfrm>
          <a:off x="7488082" y="3333052"/>
          <a:ext cx="91440" cy="135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5955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090A7-7552-4335-B8BE-8B22F7354A2B}">
      <dsp:nvSpPr>
        <dsp:cNvPr id="0" name=""/>
        <dsp:cNvSpPr/>
      </dsp:nvSpPr>
      <dsp:spPr>
        <a:xfrm>
          <a:off x="6163410" y="3792711"/>
          <a:ext cx="328067" cy="757466"/>
        </a:xfrm>
        <a:custGeom>
          <a:avLst/>
          <a:gdLst/>
          <a:ahLst/>
          <a:cxnLst/>
          <a:rect l="0" t="0" r="0" b="0"/>
          <a:pathLst>
            <a:path>
              <a:moveTo>
                <a:pt x="328067" y="0"/>
              </a:moveTo>
              <a:lnTo>
                <a:pt x="328067" y="757466"/>
              </a:lnTo>
              <a:lnTo>
                <a:pt x="0" y="757466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494F6-62CD-4E0A-8A3D-FD45EE10D3E5}">
      <dsp:nvSpPr>
        <dsp:cNvPr id="0" name=""/>
        <dsp:cNvSpPr/>
      </dsp:nvSpPr>
      <dsp:spPr>
        <a:xfrm>
          <a:off x="6163410" y="3792711"/>
          <a:ext cx="328067" cy="297807"/>
        </a:xfrm>
        <a:custGeom>
          <a:avLst/>
          <a:gdLst/>
          <a:ahLst/>
          <a:cxnLst/>
          <a:rect l="0" t="0" r="0" b="0"/>
          <a:pathLst>
            <a:path>
              <a:moveTo>
                <a:pt x="328067" y="0"/>
              </a:moveTo>
              <a:lnTo>
                <a:pt x="328067" y="297807"/>
              </a:lnTo>
              <a:lnTo>
                <a:pt x="0" y="297807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6F7752DD-BBFE-41E3-B4B0-3B5682B4C490}">
      <dsp:nvSpPr>
        <dsp:cNvPr id="0" name=""/>
        <dsp:cNvSpPr/>
      </dsp:nvSpPr>
      <dsp:spPr>
        <a:xfrm>
          <a:off x="6750440" y="3333052"/>
          <a:ext cx="783362" cy="135955"/>
        </a:xfrm>
        <a:custGeom>
          <a:avLst/>
          <a:gdLst/>
          <a:ahLst/>
          <a:cxnLst/>
          <a:rect l="0" t="0" r="0" b="0"/>
          <a:pathLst>
            <a:path>
              <a:moveTo>
                <a:pt x="783362" y="0"/>
              </a:moveTo>
              <a:lnTo>
                <a:pt x="783362" y="67977"/>
              </a:lnTo>
              <a:lnTo>
                <a:pt x="0" y="67977"/>
              </a:lnTo>
              <a:lnTo>
                <a:pt x="0" y="135955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47A61B12-1740-46F1-A571-2F507EB69A5F}">
      <dsp:nvSpPr>
        <dsp:cNvPr id="0" name=""/>
        <dsp:cNvSpPr/>
      </dsp:nvSpPr>
      <dsp:spPr>
        <a:xfrm>
          <a:off x="6750440" y="2560896"/>
          <a:ext cx="783362" cy="44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474"/>
              </a:lnTo>
              <a:lnTo>
                <a:pt x="783362" y="380474"/>
              </a:lnTo>
              <a:lnTo>
                <a:pt x="783362" y="448452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2ABE1ECA-3530-46C3-AD14-0DB6F83E7E4C}">
      <dsp:nvSpPr>
        <dsp:cNvPr id="0" name=""/>
        <dsp:cNvSpPr/>
      </dsp:nvSpPr>
      <dsp:spPr>
        <a:xfrm>
          <a:off x="6704720" y="2560896"/>
          <a:ext cx="91440" cy="4484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452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74765-1F7F-47BC-948A-540B3A7BBAC5}">
      <dsp:nvSpPr>
        <dsp:cNvPr id="0" name=""/>
        <dsp:cNvSpPr/>
      </dsp:nvSpPr>
      <dsp:spPr>
        <a:xfrm>
          <a:off x="5967077" y="2560896"/>
          <a:ext cx="783362" cy="448452"/>
        </a:xfrm>
        <a:custGeom>
          <a:avLst/>
          <a:gdLst/>
          <a:ahLst/>
          <a:cxnLst/>
          <a:rect l="0" t="0" r="0" b="0"/>
          <a:pathLst>
            <a:path>
              <a:moveTo>
                <a:pt x="783362" y="0"/>
              </a:moveTo>
              <a:lnTo>
                <a:pt x="783362" y="380474"/>
              </a:lnTo>
              <a:lnTo>
                <a:pt x="0" y="380474"/>
              </a:lnTo>
              <a:lnTo>
                <a:pt x="0" y="448452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0A16A-4DCF-4E9D-80A8-4BA1463660E9}">
      <dsp:nvSpPr>
        <dsp:cNvPr id="0" name=""/>
        <dsp:cNvSpPr/>
      </dsp:nvSpPr>
      <dsp:spPr>
        <a:xfrm>
          <a:off x="3701345" y="1892497"/>
          <a:ext cx="3049094" cy="195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43"/>
              </a:lnTo>
              <a:lnTo>
                <a:pt x="3049094" y="127743"/>
              </a:lnTo>
              <a:lnTo>
                <a:pt x="3049094" y="19572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6DE0A04A-CD00-403A-95A9-D2CE2FEE35D0}">
      <dsp:nvSpPr>
        <dsp:cNvPr id="0" name=""/>
        <dsp:cNvSpPr/>
      </dsp:nvSpPr>
      <dsp:spPr>
        <a:xfrm>
          <a:off x="3914310" y="2560896"/>
          <a:ext cx="855212" cy="486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555"/>
              </a:lnTo>
              <a:lnTo>
                <a:pt x="855212" y="418555"/>
              </a:lnTo>
              <a:lnTo>
                <a:pt x="855212" y="486533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3F634-A828-4B6B-BDAE-F8A99A5F7A74}">
      <dsp:nvSpPr>
        <dsp:cNvPr id="0" name=""/>
        <dsp:cNvSpPr/>
      </dsp:nvSpPr>
      <dsp:spPr>
        <a:xfrm>
          <a:off x="3603616" y="2560896"/>
          <a:ext cx="310693" cy="492437"/>
        </a:xfrm>
        <a:custGeom>
          <a:avLst/>
          <a:gdLst/>
          <a:ahLst/>
          <a:cxnLst/>
          <a:rect l="0" t="0" r="0" b="0"/>
          <a:pathLst>
            <a:path>
              <a:moveTo>
                <a:pt x="310693" y="0"/>
              </a:moveTo>
              <a:lnTo>
                <a:pt x="310693" y="424459"/>
              </a:lnTo>
              <a:lnTo>
                <a:pt x="0" y="424459"/>
              </a:lnTo>
              <a:lnTo>
                <a:pt x="0" y="492437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D0256-35D2-4C83-B50E-8CD4D20C167A}">
      <dsp:nvSpPr>
        <dsp:cNvPr id="0" name=""/>
        <dsp:cNvSpPr/>
      </dsp:nvSpPr>
      <dsp:spPr>
        <a:xfrm>
          <a:off x="2738049" y="2560896"/>
          <a:ext cx="1176261" cy="486533"/>
        </a:xfrm>
        <a:custGeom>
          <a:avLst/>
          <a:gdLst/>
          <a:ahLst/>
          <a:cxnLst/>
          <a:rect l="0" t="0" r="0" b="0"/>
          <a:pathLst>
            <a:path>
              <a:moveTo>
                <a:pt x="1176261" y="0"/>
              </a:moveTo>
              <a:lnTo>
                <a:pt x="1176261" y="418555"/>
              </a:lnTo>
              <a:lnTo>
                <a:pt x="0" y="418555"/>
              </a:lnTo>
              <a:lnTo>
                <a:pt x="0" y="486533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5F3EB-00B3-4485-8212-25922B15CE1F}">
      <dsp:nvSpPr>
        <dsp:cNvPr id="0" name=""/>
        <dsp:cNvSpPr/>
      </dsp:nvSpPr>
      <dsp:spPr>
        <a:xfrm>
          <a:off x="1470431" y="3710416"/>
          <a:ext cx="322951" cy="1172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365"/>
              </a:lnTo>
              <a:lnTo>
                <a:pt x="322951" y="1172365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2F05B-987B-4F3C-8C05-960E21451D41}">
      <dsp:nvSpPr>
        <dsp:cNvPr id="0" name=""/>
        <dsp:cNvSpPr/>
      </dsp:nvSpPr>
      <dsp:spPr>
        <a:xfrm>
          <a:off x="1470431" y="3710416"/>
          <a:ext cx="322951" cy="542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2172"/>
              </a:lnTo>
              <a:lnTo>
                <a:pt x="322951" y="542172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87AA50B6-7015-4EA3-8790-AC5CC391AA16}">
      <dsp:nvSpPr>
        <dsp:cNvPr id="0" name=""/>
        <dsp:cNvSpPr/>
      </dsp:nvSpPr>
      <dsp:spPr>
        <a:xfrm>
          <a:off x="1826037" y="2560896"/>
          <a:ext cx="2088273" cy="486533"/>
        </a:xfrm>
        <a:custGeom>
          <a:avLst/>
          <a:gdLst/>
          <a:ahLst/>
          <a:cxnLst/>
          <a:rect l="0" t="0" r="0" b="0"/>
          <a:pathLst>
            <a:path>
              <a:moveTo>
                <a:pt x="2088273" y="0"/>
              </a:moveTo>
              <a:lnTo>
                <a:pt x="2088273" y="418555"/>
              </a:lnTo>
              <a:lnTo>
                <a:pt x="0" y="418555"/>
              </a:lnTo>
              <a:lnTo>
                <a:pt x="0" y="486533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FB3AE063-D3BE-4F42-B3F6-0A44F16DDCA0}">
      <dsp:nvSpPr>
        <dsp:cNvPr id="0" name=""/>
        <dsp:cNvSpPr/>
      </dsp:nvSpPr>
      <dsp:spPr>
        <a:xfrm>
          <a:off x="3701345" y="1892497"/>
          <a:ext cx="212965" cy="195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43"/>
              </a:lnTo>
              <a:lnTo>
                <a:pt x="212965" y="127743"/>
              </a:lnTo>
              <a:lnTo>
                <a:pt x="212965" y="1957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ACF69-2CC1-4B8D-9150-D9DDE850A216}">
      <dsp:nvSpPr>
        <dsp:cNvPr id="0" name=""/>
        <dsp:cNvSpPr/>
      </dsp:nvSpPr>
      <dsp:spPr>
        <a:xfrm>
          <a:off x="215146" y="2560896"/>
          <a:ext cx="114528" cy="1809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993"/>
              </a:lnTo>
              <a:lnTo>
                <a:pt x="114528" y="1809993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18676-06CE-4424-9FFB-F9DEA213EDF7}">
      <dsp:nvSpPr>
        <dsp:cNvPr id="0" name=""/>
        <dsp:cNvSpPr/>
      </dsp:nvSpPr>
      <dsp:spPr>
        <a:xfrm>
          <a:off x="215146" y="2560896"/>
          <a:ext cx="114528" cy="1281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1524"/>
              </a:lnTo>
              <a:lnTo>
                <a:pt x="114528" y="1281524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28A72-F471-4038-B0DF-9AD0CD9FCD08}">
      <dsp:nvSpPr>
        <dsp:cNvPr id="0" name=""/>
        <dsp:cNvSpPr/>
      </dsp:nvSpPr>
      <dsp:spPr>
        <a:xfrm>
          <a:off x="215146" y="2560896"/>
          <a:ext cx="114528" cy="753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056"/>
              </a:lnTo>
              <a:lnTo>
                <a:pt x="114528" y="753056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80509218-EDD7-4704-B0D5-D1127EB11271}">
      <dsp:nvSpPr>
        <dsp:cNvPr id="0" name=""/>
        <dsp:cNvSpPr/>
      </dsp:nvSpPr>
      <dsp:spPr>
        <a:xfrm>
          <a:off x="1074253" y="1892497"/>
          <a:ext cx="2627092" cy="195720"/>
        </a:xfrm>
        <a:custGeom>
          <a:avLst/>
          <a:gdLst/>
          <a:ahLst/>
          <a:cxnLst/>
          <a:rect l="0" t="0" r="0" b="0"/>
          <a:pathLst>
            <a:path>
              <a:moveTo>
                <a:pt x="2627092" y="0"/>
              </a:moveTo>
              <a:lnTo>
                <a:pt x="2627092" y="127743"/>
              </a:lnTo>
              <a:lnTo>
                <a:pt x="0" y="127743"/>
              </a:lnTo>
              <a:lnTo>
                <a:pt x="0" y="19572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575D0AC9-466B-42AD-96ED-2FE101D5AD93}">
      <dsp:nvSpPr>
        <dsp:cNvPr id="0" name=""/>
        <dsp:cNvSpPr/>
      </dsp:nvSpPr>
      <dsp:spPr>
        <a:xfrm>
          <a:off x="3701345" y="1265000"/>
          <a:ext cx="733573" cy="196672"/>
        </a:xfrm>
        <a:custGeom>
          <a:avLst/>
          <a:gdLst/>
          <a:ahLst/>
          <a:cxnLst/>
          <a:rect l="0" t="0" r="0" b="0"/>
          <a:pathLst>
            <a:path>
              <a:moveTo>
                <a:pt x="733573" y="0"/>
              </a:moveTo>
              <a:lnTo>
                <a:pt x="733573" y="128694"/>
              </a:lnTo>
              <a:lnTo>
                <a:pt x="0" y="128694"/>
              </a:lnTo>
              <a:lnTo>
                <a:pt x="0" y="196672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8909EC28-AE04-4D3D-9E85-97D2FB1F1B77}">
      <dsp:nvSpPr>
        <dsp:cNvPr id="0" name=""/>
        <dsp:cNvSpPr/>
      </dsp:nvSpPr>
      <dsp:spPr>
        <a:xfrm>
          <a:off x="4434919" y="655146"/>
          <a:ext cx="1124646" cy="238398"/>
        </a:xfrm>
        <a:custGeom>
          <a:avLst/>
          <a:gdLst/>
          <a:ahLst/>
          <a:cxnLst/>
          <a:rect l="0" t="0" r="0" b="0"/>
          <a:pathLst>
            <a:path>
              <a:moveTo>
                <a:pt x="1124646" y="0"/>
              </a:moveTo>
              <a:lnTo>
                <a:pt x="1124646" y="170420"/>
              </a:lnTo>
              <a:lnTo>
                <a:pt x="0" y="170420"/>
              </a:lnTo>
              <a:lnTo>
                <a:pt x="0" y="238398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A7D314B9-CD29-4218-960F-F730D46D9984}">
      <dsp:nvSpPr>
        <dsp:cNvPr id="0" name=""/>
        <dsp:cNvSpPr/>
      </dsp:nvSpPr>
      <dsp:spPr>
        <a:xfrm>
          <a:off x="3900588" y="206680"/>
          <a:ext cx="3317955" cy="44846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Times New Roman" pitchFamily="18" charset="0"/>
              <a:cs typeface="Times New Roman" pitchFamily="18" charset="0"/>
            </a:rPr>
            <a:t>Système multi-états-Multi-composants</a:t>
          </a:r>
          <a:endParaRPr lang="fr-F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0588" y="206680"/>
        <a:ext cx="3317955" cy="448465"/>
      </dsp:txXfrm>
    </dsp:sp>
    <dsp:sp modelId="{16588CE9-C4AE-4FB6-83D4-77058B17E8E7}">
      <dsp:nvSpPr>
        <dsp:cNvPr id="0" name=""/>
        <dsp:cNvSpPr/>
      </dsp:nvSpPr>
      <dsp:spPr>
        <a:xfrm>
          <a:off x="3378250" y="893544"/>
          <a:ext cx="2113338" cy="37145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Configuration simple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78250" y="893544"/>
        <a:ext cx="2113338" cy="371456"/>
      </dsp:txXfrm>
    </dsp:sp>
    <dsp:sp modelId="{FA5B7DC3-81FA-4CA2-9A39-0DC6FEC4CE5D}">
      <dsp:nvSpPr>
        <dsp:cNvPr id="0" name=""/>
        <dsp:cNvSpPr/>
      </dsp:nvSpPr>
      <dsp:spPr>
        <a:xfrm>
          <a:off x="3035749" y="1461673"/>
          <a:ext cx="1331192" cy="43082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Série, parallèle, combinaison</a:t>
          </a:r>
        </a:p>
      </dsp:txBody>
      <dsp:txXfrm>
        <a:off x="3035749" y="1461673"/>
        <a:ext cx="1331192" cy="430823"/>
      </dsp:txXfrm>
    </dsp:sp>
    <dsp:sp modelId="{20C1F3A5-0DB6-4CD5-89F2-262975DB4296}">
      <dsp:nvSpPr>
        <dsp:cNvPr id="0" name=""/>
        <dsp:cNvSpPr/>
      </dsp:nvSpPr>
      <dsp:spPr>
        <a:xfrm>
          <a:off x="369" y="2088217"/>
          <a:ext cx="2147767" cy="47267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Modèles de dégradation d’un composant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9" y="2088217"/>
        <a:ext cx="2147767" cy="472678"/>
      </dsp:txXfrm>
    </dsp:sp>
    <dsp:sp modelId="{7A802595-55BD-434D-B159-F595F44C68C5}">
      <dsp:nvSpPr>
        <dsp:cNvPr id="0" name=""/>
        <dsp:cNvSpPr/>
      </dsp:nvSpPr>
      <dsp:spPr>
        <a:xfrm>
          <a:off x="329674" y="3117695"/>
          <a:ext cx="897863" cy="39251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Exponentielle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674" y="3117695"/>
        <a:ext cx="897863" cy="392513"/>
      </dsp:txXfrm>
    </dsp:sp>
    <dsp:sp modelId="{3C34E1B0-297C-4472-85D9-542FF62526FD}">
      <dsp:nvSpPr>
        <dsp:cNvPr id="0" name=""/>
        <dsp:cNvSpPr/>
      </dsp:nvSpPr>
      <dsp:spPr>
        <a:xfrm>
          <a:off x="329674" y="3646164"/>
          <a:ext cx="897863" cy="39251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Weibull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674" y="3646164"/>
        <a:ext cx="897863" cy="392513"/>
      </dsp:txXfrm>
    </dsp:sp>
    <dsp:sp modelId="{2D35B11A-897B-4B0B-9816-678F928A31A4}">
      <dsp:nvSpPr>
        <dsp:cNvPr id="0" name=""/>
        <dsp:cNvSpPr/>
      </dsp:nvSpPr>
      <dsp:spPr>
        <a:xfrm>
          <a:off x="329674" y="4174633"/>
          <a:ext cx="897863" cy="39251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Gamma, </a:t>
          </a:r>
          <a:r>
            <a:rPr lang="fr-FR" sz="1600" kern="1200" dirty="0" err="1" smtClean="0">
              <a:latin typeface="Times New Roman" pitchFamily="18" charset="0"/>
              <a:cs typeface="Times New Roman" pitchFamily="18" charset="0"/>
            </a:rPr>
            <a:t>etc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674" y="4174633"/>
        <a:ext cx="897863" cy="392513"/>
      </dsp:txXfrm>
    </dsp:sp>
    <dsp:sp modelId="{95095501-C02E-4557-B967-F851CE77AB8A}">
      <dsp:nvSpPr>
        <dsp:cNvPr id="0" name=""/>
        <dsp:cNvSpPr/>
      </dsp:nvSpPr>
      <dsp:spPr>
        <a:xfrm>
          <a:off x="2840427" y="2088217"/>
          <a:ext cx="2147767" cy="47267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Evaluation de la performance du système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40427" y="2088217"/>
        <a:ext cx="2147767" cy="472678"/>
      </dsp:txXfrm>
    </dsp:sp>
    <dsp:sp modelId="{837C148B-D521-4651-BFE1-4F70B9B26647}">
      <dsp:nvSpPr>
        <dsp:cNvPr id="0" name=""/>
        <dsp:cNvSpPr/>
      </dsp:nvSpPr>
      <dsp:spPr>
        <a:xfrm>
          <a:off x="1381530" y="3047429"/>
          <a:ext cx="889013" cy="66298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Processus stochastiques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81530" y="3047429"/>
        <a:ext cx="889013" cy="662987"/>
      </dsp:txXfrm>
    </dsp:sp>
    <dsp:sp modelId="{FF1A15A7-ED4E-4803-A50A-2051AC0AF0B8}">
      <dsp:nvSpPr>
        <dsp:cNvPr id="0" name=""/>
        <dsp:cNvSpPr/>
      </dsp:nvSpPr>
      <dsp:spPr>
        <a:xfrm>
          <a:off x="1793383" y="4077768"/>
          <a:ext cx="780326" cy="34964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Markov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3383" y="4077768"/>
        <a:ext cx="780326" cy="349642"/>
      </dsp:txXfrm>
    </dsp:sp>
    <dsp:sp modelId="{40D250F6-D320-4AB1-B7B8-996238C95E4A}">
      <dsp:nvSpPr>
        <dsp:cNvPr id="0" name=""/>
        <dsp:cNvSpPr/>
      </dsp:nvSpPr>
      <dsp:spPr>
        <a:xfrm>
          <a:off x="1793383" y="4707961"/>
          <a:ext cx="780326" cy="349642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Semi-Markov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3383" y="4707961"/>
        <a:ext cx="780326" cy="349642"/>
      </dsp:txXfrm>
    </dsp:sp>
    <dsp:sp modelId="{9A92D344-9FE3-406E-BB25-00885A1C4F6E}">
      <dsp:nvSpPr>
        <dsp:cNvPr id="0" name=""/>
        <dsp:cNvSpPr/>
      </dsp:nvSpPr>
      <dsp:spPr>
        <a:xfrm>
          <a:off x="2368541" y="3047429"/>
          <a:ext cx="739015" cy="66298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FGU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8541" y="3047429"/>
        <a:ext cx="739015" cy="662987"/>
      </dsp:txXfrm>
    </dsp:sp>
    <dsp:sp modelId="{1614E163-6126-465C-9178-0A9451F5CED0}">
      <dsp:nvSpPr>
        <dsp:cNvPr id="0" name=""/>
        <dsp:cNvSpPr/>
      </dsp:nvSpPr>
      <dsp:spPr>
        <a:xfrm>
          <a:off x="3179697" y="3053333"/>
          <a:ext cx="847838" cy="662987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Méthodes booléennes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9697" y="3053333"/>
        <a:ext cx="847838" cy="662987"/>
      </dsp:txXfrm>
    </dsp:sp>
    <dsp:sp modelId="{2F6EA93A-ED62-4CF7-AE4B-E584FD2B414C}">
      <dsp:nvSpPr>
        <dsp:cNvPr id="0" name=""/>
        <dsp:cNvSpPr/>
      </dsp:nvSpPr>
      <dsp:spPr>
        <a:xfrm>
          <a:off x="4243245" y="3047429"/>
          <a:ext cx="1052554" cy="662987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Simulation Monte Carlo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3245" y="3047429"/>
        <a:ext cx="1052554" cy="662987"/>
      </dsp:txXfrm>
    </dsp:sp>
    <dsp:sp modelId="{417D7E18-F7FB-4C38-A24E-E198F8444D20}">
      <dsp:nvSpPr>
        <dsp:cNvPr id="0" name=""/>
        <dsp:cNvSpPr/>
      </dsp:nvSpPr>
      <dsp:spPr>
        <a:xfrm>
          <a:off x="6098559" y="2088217"/>
          <a:ext cx="1303761" cy="47267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Dépendance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8559" y="2088217"/>
        <a:ext cx="1303761" cy="472678"/>
      </dsp:txXfrm>
    </dsp:sp>
    <dsp:sp modelId="{D0755E70-BB38-49B9-956B-2EBDA1D43B30}">
      <dsp:nvSpPr>
        <dsp:cNvPr id="0" name=""/>
        <dsp:cNvSpPr/>
      </dsp:nvSpPr>
      <dsp:spPr>
        <a:xfrm>
          <a:off x="5643373" y="3009349"/>
          <a:ext cx="647407" cy="32370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Structurelle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43373" y="3009349"/>
        <a:ext cx="647407" cy="323703"/>
      </dsp:txXfrm>
    </dsp:sp>
    <dsp:sp modelId="{4288822E-224D-41CD-A26D-E1FDE4D8BD19}">
      <dsp:nvSpPr>
        <dsp:cNvPr id="0" name=""/>
        <dsp:cNvSpPr/>
      </dsp:nvSpPr>
      <dsp:spPr>
        <a:xfrm>
          <a:off x="6426736" y="3009349"/>
          <a:ext cx="647407" cy="32370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Economique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6736" y="3009349"/>
        <a:ext cx="647407" cy="323703"/>
      </dsp:txXfrm>
    </dsp:sp>
    <dsp:sp modelId="{5911B2B6-C661-4D15-8FB6-AFC472DE58C3}">
      <dsp:nvSpPr>
        <dsp:cNvPr id="0" name=""/>
        <dsp:cNvSpPr/>
      </dsp:nvSpPr>
      <dsp:spPr>
        <a:xfrm>
          <a:off x="7210099" y="3009349"/>
          <a:ext cx="647407" cy="3237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Stochastique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10099" y="3009349"/>
        <a:ext cx="647407" cy="323703"/>
      </dsp:txXfrm>
    </dsp:sp>
    <dsp:sp modelId="{970E1FCD-59B9-4045-AA5F-0CEA786542A7}">
      <dsp:nvSpPr>
        <dsp:cNvPr id="0" name=""/>
        <dsp:cNvSpPr/>
      </dsp:nvSpPr>
      <dsp:spPr>
        <a:xfrm>
          <a:off x="6426736" y="3469008"/>
          <a:ext cx="647407" cy="3237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PE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6736" y="3469008"/>
        <a:ext cx="647407" cy="323703"/>
      </dsp:txXfrm>
    </dsp:sp>
    <dsp:sp modelId="{78B201CC-9235-450C-A4CD-20AD0FF6559C}">
      <dsp:nvSpPr>
        <dsp:cNvPr id="0" name=""/>
        <dsp:cNvSpPr/>
      </dsp:nvSpPr>
      <dsp:spPr>
        <a:xfrm>
          <a:off x="5516002" y="3928667"/>
          <a:ext cx="647407" cy="3237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PE sélectif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16002" y="3928667"/>
        <a:ext cx="647407" cy="323703"/>
      </dsp:txXfrm>
    </dsp:sp>
    <dsp:sp modelId="{1554FB7B-C889-4C24-AE6D-5F030F2CC824}">
      <dsp:nvSpPr>
        <dsp:cNvPr id="0" name=""/>
        <dsp:cNvSpPr/>
      </dsp:nvSpPr>
      <dsp:spPr>
        <a:xfrm>
          <a:off x="5516002" y="4388326"/>
          <a:ext cx="647407" cy="32370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PE Global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16002" y="4388326"/>
        <a:ext cx="647407" cy="323703"/>
      </dsp:txXfrm>
    </dsp:sp>
    <dsp:sp modelId="{902049F8-22DE-42FC-8326-A1316A3DC36B}">
      <dsp:nvSpPr>
        <dsp:cNvPr id="0" name=""/>
        <dsp:cNvSpPr/>
      </dsp:nvSpPr>
      <dsp:spPr>
        <a:xfrm>
          <a:off x="7210099" y="3469008"/>
          <a:ext cx="647407" cy="3237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Charge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10099" y="3469008"/>
        <a:ext cx="647407" cy="323703"/>
      </dsp:txXfrm>
    </dsp:sp>
    <dsp:sp modelId="{EE2E6876-6AE7-473E-BD9D-7C422DCACB61}">
      <dsp:nvSpPr>
        <dsp:cNvPr id="0" name=""/>
        <dsp:cNvSpPr/>
      </dsp:nvSpPr>
      <dsp:spPr>
        <a:xfrm>
          <a:off x="7568639" y="3928667"/>
          <a:ext cx="830811" cy="36659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Uniforme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68639" y="3928667"/>
        <a:ext cx="830811" cy="366594"/>
      </dsp:txXfrm>
    </dsp:sp>
    <dsp:sp modelId="{D8D41D08-A4A6-4EC1-BB97-9D670E6832F5}">
      <dsp:nvSpPr>
        <dsp:cNvPr id="0" name=""/>
        <dsp:cNvSpPr/>
      </dsp:nvSpPr>
      <dsp:spPr>
        <a:xfrm>
          <a:off x="7568639" y="4431217"/>
          <a:ext cx="704786" cy="293181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Locale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68639" y="4431217"/>
        <a:ext cx="704786" cy="293181"/>
      </dsp:txXfrm>
    </dsp:sp>
    <dsp:sp modelId="{3164B74B-47A1-47B4-89B0-16C81E01C826}">
      <dsp:nvSpPr>
        <dsp:cNvPr id="0" name=""/>
        <dsp:cNvSpPr/>
      </dsp:nvSpPr>
      <dsp:spPr>
        <a:xfrm>
          <a:off x="7505628" y="4860354"/>
          <a:ext cx="1135610" cy="321246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Croissante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05628" y="4860354"/>
        <a:ext cx="1135610" cy="321246"/>
      </dsp:txXfrm>
    </dsp:sp>
    <dsp:sp modelId="{49057F19-F2F3-4CFF-A4D8-107A8789E7E7}">
      <dsp:nvSpPr>
        <dsp:cNvPr id="0" name=""/>
        <dsp:cNvSpPr/>
      </dsp:nvSpPr>
      <dsp:spPr>
        <a:xfrm>
          <a:off x="7993462" y="3469008"/>
          <a:ext cx="647407" cy="32370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Autres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93462" y="3469008"/>
        <a:ext cx="647407" cy="323703"/>
      </dsp:txXfrm>
    </dsp:sp>
    <dsp:sp modelId="{AA55E9D1-CA90-42AD-ACBD-995272C2EBD9}">
      <dsp:nvSpPr>
        <dsp:cNvPr id="0" name=""/>
        <dsp:cNvSpPr/>
      </dsp:nvSpPr>
      <dsp:spPr>
        <a:xfrm>
          <a:off x="4502897" y="1461673"/>
          <a:ext cx="1331192" cy="43082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Structure de pont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02897" y="1461673"/>
        <a:ext cx="1331192" cy="430823"/>
      </dsp:txXfrm>
    </dsp:sp>
    <dsp:sp modelId="{29D4A118-2290-4CA0-8891-721A60EDCF8A}">
      <dsp:nvSpPr>
        <dsp:cNvPr id="0" name=""/>
        <dsp:cNvSpPr/>
      </dsp:nvSpPr>
      <dsp:spPr>
        <a:xfrm>
          <a:off x="5627543" y="893544"/>
          <a:ext cx="2113338" cy="371456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Configuration complexe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27543" y="893544"/>
        <a:ext cx="2113338" cy="3714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517936-6CE8-44BE-9826-71E77864A281}">
      <dsp:nvSpPr>
        <dsp:cNvPr id="0" name=""/>
        <dsp:cNvSpPr/>
      </dsp:nvSpPr>
      <dsp:spPr>
        <a:xfrm>
          <a:off x="6831041" y="2133280"/>
          <a:ext cx="875886" cy="217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0"/>
              </a:lnTo>
              <a:lnTo>
                <a:pt x="875886" y="108910"/>
              </a:lnTo>
              <a:lnTo>
                <a:pt x="875886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60C0B-4FEF-4560-A1E5-7343D1BED480}">
      <dsp:nvSpPr>
        <dsp:cNvPr id="0" name=""/>
        <dsp:cNvSpPr/>
      </dsp:nvSpPr>
      <dsp:spPr>
        <a:xfrm>
          <a:off x="6151794" y="2885901"/>
          <a:ext cx="1132457" cy="201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729"/>
              </a:lnTo>
              <a:lnTo>
                <a:pt x="1132457" y="92729"/>
              </a:lnTo>
              <a:lnTo>
                <a:pt x="1132457" y="201639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D6240-1B17-49F6-AD58-0FAA7733BDBC}">
      <dsp:nvSpPr>
        <dsp:cNvPr id="0" name=""/>
        <dsp:cNvSpPr/>
      </dsp:nvSpPr>
      <dsp:spPr>
        <a:xfrm>
          <a:off x="6106074" y="2885901"/>
          <a:ext cx="91440" cy="201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729"/>
              </a:lnTo>
              <a:lnTo>
                <a:pt x="65365" y="92729"/>
              </a:lnTo>
              <a:lnTo>
                <a:pt x="65365" y="2016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A9499-9EA7-45EF-A1E6-D9F1E4425993}">
      <dsp:nvSpPr>
        <dsp:cNvPr id="0" name=""/>
        <dsp:cNvSpPr/>
      </dsp:nvSpPr>
      <dsp:spPr>
        <a:xfrm>
          <a:off x="4758359" y="3393432"/>
          <a:ext cx="124627" cy="540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181"/>
              </a:lnTo>
              <a:lnTo>
                <a:pt x="124627" y="540181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B11F8EDA-DD7D-4495-8855-6B47904FF81F}">
      <dsp:nvSpPr>
        <dsp:cNvPr id="0" name=""/>
        <dsp:cNvSpPr/>
      </dsp:nvSpPr>
      <dsp:spPr>
        <a:xfrm>
          <a:off x="5090699" y="2885901"/>
          <a:ext cx="1061095" cy="201639"/>
        </a:xfrm>
        <a:custGeom>
          <a:avLst/>
          <a:gdLst/>
          <a:ahLst/>
          <a:cxnLst/>
          <a:rect l="0" t="0" r="0" b="0"/>
          <a:pathLst>
            <a:path>
              <a:moveTo>
                <a:pt x="1061095" y="0"/>
              </a:moveTo>
              <a:lnTo>
                <a:pt x="1061095" y="92729"/>
              </a:lnTo>
              <a:lnTo>
                <a:pt x="0" y="92729"/>
              </a:lnTo>
              <a:lnTo>
                <a:pt x="0" y="201639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D4DCE443-757D-44CB-999D-851712A89C94}">
      <dsp:nvSpPr>
        <dsp:cNvPr id="0" name=""/>
        <dsp:cNvSpPr/>
      </dsp:nvSpPr>
      <dsp:spPr>
        <a:xfrm>
          <a:off x="6151794" y="2133280"/>
          <a:ext cx="679246" cy="234001"/>
        </a:xfrm>
        <a:custGeom>
          <a:avLst/>
          <a:gdLst/>
          <a:ahLst/>
          <a:cxnLst/>
          <a:rect l="0" t="0" r="0" b="0"/>
          <a:pathLst>
            <a:path>
              <a:moveTo>
                <a:pt x="679246" y="0"/>
              </a:moveTo>
              <a:lnTo>
                <a:pt x="679246" y="125091"/>
              </a:lnTo>
              <a:lnTo>
                <a:pt x="0" y="125091"/>
              </a:lnTo>
              <a:lnTo>
                <a:pt x="0" y="234001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A097B236-A6A1-493B-A550-969FFB0FED0D}">
      <dsp:nvSpPr>
        <dsp:cNvPr id="0" name=""/>
        <dsp:cNvSpPr/>
      </dsp:nvSpPr>
      <dsp:spPr>
        <a:xfrm>
          <a:off x="6785321" y="1396840"/>
          <a:ext cx="91440" cy="2178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82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89A39E47-E118-436F-999F-131EC72FE18E}">
      <dsp:nvSpPr>
        <dsp:cNvPr id="0" name=""/>
        <dsp:cNvSpPr/>
      </dsp:nvSpPr>
      <dsp:spPr>
        <a:xfrm>
          <a:off x="4302815" y="660401"/>
          <a:ext cx="2528226" cy="217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0"/>
              </a:lnTo>
              <a:lnTo>
                <a:pt x="2528226" y="108910"/>
              </a:lnTo>
              <a:lnTo>
                <a:pt x="2528226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7019B-E467-4548-8EED-488B3AEBCDC7}">
      <dsp:nvSpPr>
        <dsp:cNvPr id="0" name=""/>
        <dsp:cNvSpPr/>
      </dsp:nvSpPr>
      <dsp:spPr>
        <a:xfrm>
          <a:off x="4302815" y="660401"/>
          <a:ext cx="564224" cy="217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0"/>
              </a:lnTo>
              <a:lnTo>
                <a:pt x="564224" y="108910"/>
              </a:lnTo>
              <a:lnTo>
                <a:pt x="564224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19201-61C0-4505-B851-F5A47386BBBD}">
      <dsp:nvSpPr>
        <dsp:cNvPr id="0" name=""/>
        <dsp:cNvSpPr/>
      </dsp:nvSpPr>
      <dsp:spPr>
        <a:xfrm>
          <a:off x="3372466" y="660401"/>
          <a:ext cx="930348" cy="217820"/>
        </a:xfrm>
        <a:custGeom>
          <a:avLst/>
          <a:gdLst/>
          <a:ahLst/>
          <a:cxnLst/>
          <a:rect l="0" t="0" r="0" b="0"/>
          <a:pathLst>
            <a:path>
              <a:moveTo>
                <a:pt x="930348" y="0"/>
              </a:moveTo>
              <a:lnTo>
                <a:pt x="930348" y="108910"/>
              </a:lnTo>
              <a:lnTo>
                <a:pt x="0" y="108910"/>
              </a:lnTo>
              <a:lnTo>
                <a:pt x="0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A6D78-5543-4968-91AC-DDB733C8AC7E}">
      <dsp:nvSpPr>
        <dsp:cNvPr id="0" name=""/>
        <dsp:cNvSpPr/>
      </dsp:nvSpPr>
      <dsp:spPr>
        <a:xfrm>
          <a:off x="3081354" y="2152225"/>
          <a:ext cx="323971" cy="217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0"/>
              </a:lnTo>
              <a:lnTo>
                <a:pt x="323971" y="108910"/>
              </a:lnTo>
              <a:lnTo>
                <a:pt x="323971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D162F-3FA4-47C6-A88E-25DD0682FE95}">
      <dsp:nvSpPr>
        <dsp:cNvPr id="0" name=""/>
        <dsp:cNvSpPr/>
      </dsp:nvSpPr>
      <dsp:spPr>
        <a:xfrm>
          <a:off x="3258058" y="3625105"/>
          <a:ext cx="155585" cy="50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851"/>
              </a:lnTo>
              <a:lnTo>
                <a:pt x="155585" y="500851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1D59E6BE-ED6E-4B4D-A6C4-C96588177882}">
      <dsp:nvSpPr>
        <dsp:cNvPr id="0" name=""/>
        <dsp:cNvSpPr/>
      </dsp:nvSpPr>
      <dsp:spPr>
        <a:xfrm>
          <a:off x="2097813" y="2888665"/>
          <a:ext cx="1575140" cy="217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0"/>
              </a:lnTo>
              <a:lnTo>
                <a:pt x="1575140" y="108910"/>
              </a:lnTo>
              <a:lnTo>
                <a:pt x="1575140" y="21782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0868A4FD-5BD9-4399-8FA2-E62B5A0A98BF}">
      <dsp:nvSpPr>
        <dsp:cNvPr id="0" name=""/>
        <dsp:cNvSpPr/>
      </dsp:nvSpPr>
      <dsp:spPr>
        <a:xfrm>
          <a:off x="2097813" y="2888665"/>
          <a:ext cx="135738" cy="217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0"/>
              </a:lnTo>
              <a:lnTo>
                <a:pt x="135738" y="108910"/>
              </a:lnTo>
              <a:lnTo>
                <a:pt x="135738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58421-935B-4D6C-B790-AED6893BD362}">
      <dsp:nvSpPr>
        <dsp:cNvPr id="0" name=""/>
        <dsp:cNvSpPr/>
      </dsp:nvSpPr>
      <dsp:spPr>
        <a:xfrm>
          <a:off x="658411" y="2888665"/>
          <a:ext cx="1439402" cy="217820"/>
        </a:xfrm>
        <a:custGeom>
          <a:avLst/>
          <a:gdLst/>
          <a:ahLst/>
          <a:cxnLst/>
          <a:rect l="0" t="0" r="0" b="0"/>
          <a:pathLst>
            <a:path>
              <a:moveTo>
                <a:pt x="1439402" y="0"/>
              </a:moveTo>
              <a:lnTo>
                <a:pt x="1439402" y="108910"/>
              </a:lnTo>
              <a:lnTo>
                <a:pt x="0" y="108910"/>
              </a:lnTo>
              <a:lnTo>
                <a:pt x="0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C0186-68CB-4AD0-98DC-0A726A05BE7D}">
      <dsp:nvSpPr>
        <dsp:cNvPr id="0" name=""/>
        <dsp:cNvSpPr/>
      </dsp:nvSpPr>
      <dsp:spPr>
        <a:xfrm>
          <a:off x="2097813" y="2152225"/>
          <a:ext cx="983541" cy="217820"/>
        </a:xfrm>
        <a:custGeom>
          <a:avLst/>
          <a:gdLst/>
          <a:ahLst/>
          <a:cxnLst/>
          <a:rect l="0" t="0" r="0" b="0"/>
          <a:pathLst>
            <a:path>
              <a:moveTo>
                <a:pt x="983541" y="0"/>
              </a:moveTo>
              <a:lnTo>
                <a:pt x="983541" y="108910"/>
              </a:lnTo>
              <a:lnTo>
                <a:pt x="0" y="108910"/>
              </a:lnTo>
              <a:lnTo>
                <a:pt x="0" y="21782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8A55E090-33A7-4497-868B-337DFB4B25C4}">
      <dsp:nvSpPr>
        <dsp:cNvPr id="0" name=""/>
        <dsp:cNvSpPr/>
      </dsp:nvSpPr>
      <dsp:spPr>
        <a:xfrm>
          <a:off x="1824070" y="1396840"/>
          <a:ext cx="1257284" cy="217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910"/>
              </a:lnTo>
              <a:lnTo>
                <a:pt x="1257284" y="108910"/>
              </a:lnTo>
              <a:lnTo>
                <a:pt x="1257284" y="21782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C78EE8C9-3B39-45F4-9A80-8D38B114112F}">
      <dsp:nvSpPr>
        <dsp:cNvPr id="0" name=""/>
        <dsp:cNvSpPr/>
      </dsp:nvSpPr>
      <dsp:spPr>
        <a:xfrm>
          <a:off x="792362" y="1396840"/>
          <a:ext cx="1031708" cy="217820"/>
        </a:xfrm>
        <a:custGeom>
          <a:avLst/>
          <a:gdLst/>
          <a:ahLst/>
          <a:cxnLst/>
          <a:rect l="0" t="0" r="0" b="0"/>
          <a:pathLst>
            <a:path>
              <a:moveTo>
                <a:pt x="1031708" y="0"/>
              </a:moveTo>
              <a:lnTo>
                <a:pt x="1031708" y="108910"/>
              </a:lnTo>
              <a:lnTo>
                <a:pt x="0" y="108910"/>
              </a:lnTo>
              <a:lnTo>
                <a:pt x="0" y="217820"/>
              </a:lnTo>
            </a:path>
          </a:pathLst>
        </a:custGeom>
        <a:noFill/>
        <a:ln w="31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E125D-70BE-4339-8213-AFCDEDE70251}">
      <dsp:nvSpPr>
        <dsp:cNvPr id="0" name=""/>
        <dsp:cNvSpPr/>
      </dsp:nvSpPr>
      <dsp:spPr>
        <a:xfrm>
          <a:off x="1824070" y="660401"/>
          <a:ext cx="2478744" cy="217820"/>
        </a:xfrm>
        <a:custGeom>
          <a:avLst/>
          <a:gdLst/>
          <a:ahLst/>
          <a:cxnLst/>
          <a:rect l="0" t="0" r="0" b="0"/>
          <a:pathLst>
            <a:path>
              <a:moveTo>
                <a:pt x="2478744" y="0"/>
              </a:moveTo>
              <a:lnTo>
                <a:pt x="2478744" y="108910"/>
              </a:lnTo>
              <a:lnTo>
                <a:pt x="0" y="108910"/>
              </a:lnTo>
              <a:lnTo>
                <a:pt x="0" y="217820"/>
              </a:lnTo>
            </a:path>
          </a:pathLst>
        </a:custGeom>
        <a:noFill/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6F075F25-F419-495D-8DEB-341A03E472B6}">
      <dsp:nvSpPr>
        <dsp:cNvPr id="0" name=""/>
        <dsp:cNvSpPr/>
      </dsp:nvSpPr>
      <dsp:spPr>
        <a:xfrm>
          <a:off x="2499471" y="260799"/>
          <a:ext cx="3606687" cy="39960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Times New Roman" pitchFamily="18" charset="0"/>
              <a:cs typeface="Times New Roman" pitchFamily="18" charset="0"/>
            </a:rPr>
            <a:t>Amélioration de la performance d’un SME</a:t>
          </a:r>
          <a:endParaRPr lang="fr-F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99471" y="260799"/>
        <a:ext cx="3606687" cy="399601"/>
      </dsp:txXfrm>
    </dsp:sp>
    <dsp:sp modelId="{4625B22E-1B01-4C06-8BAE-4B28E33AFF5F}">
      <dsp:nvSpPr>
        <dsp:cNvPr id="0" name=""/>
        <dsp:cNvSpPr/>
      </dsp:nvSpPr>
      <dsp:spPr>
        <a:xfrm>
          <a:off x="1173669" y="878221"/>
          <a:ext cx="1300801" cy="5186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Times New Roman" pitchFamily="18" charset="0"/>
              <a:cs typeface="Times New Roman" pitchFamily="18" charset="0"/>
            </a:rPr>
            <a:t>Maintenance</a:t>
          </a:r>
        </a:p>
      </dsp:txBody>
      <dsp:txXfrm>
        <a:off x="1173669" y="878221"/>
        <a:ext cx="1300801" cy="518619"/>
      </dsp:txXfrm>
    </dsp:sp>
    <dsp:sp modelId="{30489884-7228-40C9-B44C-A1CC74274CDC}">
      <dsp:nvSpPr>
        <dsp:cNvPr id="0" name=""/>
        <dsp:cNvSpPr/>
      </dsp:nvSpPr>
      <dsp:spPr>
        <a:xfrm>
          <a:off x="0" y="1614661"/>
          <a:ext cx="1584724" cy="58599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Maintenance corrective</a:t>
          </a:r>
        </a:p>
      </dsp:txBody>
      <dsp:txXfrm>
        <a:off x="0" y="1614661"/>
        <a:ext cx="1584724" cy="585993"/>
      </dsp:txXfrm>
    </dsp:sp>
    <dsp:sp modelId="{B720C9D5-9A31-4778-8419-3A2FA7E0539F}">
      <dsp:nvSpPr>
        <dsp:cNvPr id="0" name=""/>
        <dsp:cNvSpPr/>
      </dsp:nvSpPr>
      <dsp:spPr>
        <a:xfrm>
          <a:off x="2398244" y="1614661"/>
          <a:ext cx="1366220" cy="53756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Maintenance préventive</a:t>
          </a:r>
        </a:p>
      </dsp:txBody>
      <dsp:txXfrm>
        <a:off x="2398244" y="1614661"/>
        <a:ext cx="1366220" cy="537564"/>
      </dsp:txXfrm>
    </dsp:sp>
    <dsp:sp modelId="{CB9AA9E5-7135-4D3D-A401-32D80DB96D9C}">
      <dsp:nvSpPr>
        <dsp:cNvPr id="0" name=""/>
        <dsp:cNvSpPr/>
      </dsp:nvSpPr>
      <dsp:spPr>
        <a:xfrm>
          <a:off x="1526740" y="2370045"/>
          <a:ext cx="1142145" cy="5186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Multi-composants</a:t>
          </a:r>
        </a:p>
      </dsp:txBody>
      <dsp:txXfrm>
        <a:off x="1526740" y="2370045"/>
        <a:ext cx="1142145" cy="518619"/>
      </dsp:txXfrm>
    </dsp:sp>
    <dsp:sp modelId="{A8BFB20A-A5D0-4531-87F5-A4A5DEFD4E8D}">
      <dsp:nvSpPr>
        <dsp:cNvPr id="0" name=""/>
        <dsp:cNvSpPr/>
      </dsp:nvSpPr>
      <dsp:spPr>
        <a:xfrm>
          <a:off x="4053" y="3106485"/>
          <a:ext cx="1308715" cy="518619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Prévisionnelle</a:t>
          </a:r>
        </a:p>
      </dsp:txBody>
      <dsp:txXfrm>
        <a:off x="4053" y="3106485"/>
        <a:ext cx="1308715" cy="518619"/>
      </dsp:txXfrm>
    </dsp:sp>
    <dsp:sp modelId="{2DC1E3EE-ED35-4EF4-A2BD-D8C013427F71}">
      <dsp:nvSpPr>
        <dsp:cNvPr id="0" name=""/>
        <dsp:cNvSpPr/>
      </dsp:nvSpPr>
      <dsp:spPr>
        <a:xfrm>
          <a:off x="1530589" y="3106485"/>
          <a:ext cx="1405925" cy="518619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Conditionnelle</a:t>
          </a:r>
        </a:p>
      </dsp:txBody>
      <dsp:txXfrm>
        <a:off x="1530589" y="3106485"/>
        <a:ext cx="1405925" cy="518619"/>
      </dsp:txXfrm>
    </dsp:sp>
    <dsp:sp modelId="{0E2B876B-8CCE-4432-AFA2-37CC38B96AA0}">
      <dsp:nvSpPr>
        <dsp:cNvPr id="0" name=""/>
        <dsp:cNvSpPr/>
      </dsp:nvSpPr>
      <dsp:spPr>
        <a:xfrm>
          <a:off x="3154334" y="3106485"/>
          <a:ext cx="1037239" cy="5186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Périodique</a:t>
          </a:r>
        </a:p>
      </dsp:txBody>
      <dsp:txXfrm>
        <a:off x="3154334" y="3106485"/>
        <a:ext cx="1037239" cy="518619"/>
      </dsp:txXfrm>
    </dsp:sp>
    <dsp:sp modelId="{084C7F81-B064-4E6D-9DB3-6722D8AD6A01}">
      <dsp:nvSpPr>
        <dsp:cNvPr id="0" name=""/>
        <dsp:cNvSpPr/>
      </dsp:nvSpPr>
      <dsp:spPr>
        <a:xfrm>
          <a:off x="3413644" y="3739419"/>
          <a:ext cx="1251522" cy="773074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Optimisation de la maintenance</a:t>
          </a:r>
        </a:p>
      </dsp:txBody>
      <dsp:txXfrm>
        <a:off x="3413644" y="3739419"/>
        <a:ext cx="1251522" cy="773074"/>
      </dsp:txXfrm>
    </dsp:sp>
    <dsp:sp modelId="{04605128-0350-49F4-958C-D7309C9D48AD}">
      <dsp:nvSpPr>
        <dsp:cNvPr id="0" name=""/>
        <dsp:cNvSpPr/>
      </dsp:nvSpPr>
      <dsp:spPr>
        <a:xfrm>
          <a:off x="2886706" y="2370045"/>
          <a:ext cx="1037239" cy="518619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Mono-composant</a:t>
          </a:r>
        </a:p>
      </dsp:txBody>
      <dsp:txXfrm>
        <a:off x="2886706" y="2370045"/>
        <a:ext cx="1037239" cy="518619"/>
      </dsp:txXfrm>
    </dsp:sp>
    <dsp:sp modelId="{9FBCFC3B-CBB2-40AA-B2EB-C3CC01B1A1D8}">
      <dsp:nvSpPr>
        <dsp:cNvPr id="0" name=""/>
        <dsp:cNvSpPr/>
      </dsp:nvSpPr>
      <dsp:spPr>
        <a:xfrm>
          <a:off x="2692291" y="878221"/>
          <a:ext cx="1360349" cy="518619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Redondance active et/ou passive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92291" y="878221"/>
        <a:ext cx="1360349" cy="518619"/>
      </dsp:txXfrm>
    </dsp:sp>
    <dsp:sp modelId="{09D0829B-E61F-48DC-8C59-E8721586F67E}">
      <dsp:nvSpPr>
        <dsp:cNvPr id="0" name=""/>
        <dsp:cNvSpPr/>
      </dsp:nvSpPr>
      <dsp:spPr>
        <a:xfrm>
          <a:off x="4270461" y="878221"/>
          <a:ext cx="1193156" cy="518619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Surveillance et/ou diagnostic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0461" y="878221"/>
        <a:ext cx="1193156" cy="518619"/>
      </dsp:txXfrm>
    </dsp:sp>
    <dsp:sp modelId="{8BFEAD55-47AF-4354-B9CD-319357C2AE99}">
      <dsp:nvSpPr>
        <dsp:cNvPr id="0" name=""/>
        <dsp:cNvSpPr/>
      </dsp:nvSpPr>
      <dsp:spPr>
        <a:xfrm>
          <a:off x="6230121" y="878221"/>
          <a:ext cx="1201838" cy="5186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Gestion de la dépendance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30121" y="878221"/>
        <a:ext cx="1201838" cy="518619"/>
      </dsp:txXfrm>
    </dsp:sp>
    <dsp:sp modelId="{5BA2983B-2CF1-4466-8D89-2DE9AA1DCCC7}">
      <dsp:nvSpPr>
        <dsp:cNvPr id="0" name=""/>
        <dsp:cNvSpPr/>
      </dsp:nvSpPr>
      <dsp:spPr>
        <a:xfrm>
          <a:off x="6312421" y="1614661"/>
          <a:ext cx="1037239" cy="5186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Distribution de charge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12421" y="1614661"/>
        <a:ext cx="1037239" cy="518619"/>
      </dsp:txXfrm>
    </dsp:sp>
    <dsp:sp modelId="{19CB0D92-BED6-4780-A608-6775C30BF602}">
      <dsp:nvSpPr>
        <dsp:cNvPr id="0" name=""/>
        <dsp:cNvSpPr/>
      </dsp:nvSpPr>
      <dsp:spPr>
        <a:xfrm>
          <a:off x="5384818" y="2367281"/>
          <a:ext cx="1533952" cy="5186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Charge statique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4818" y="2367281"/>
        <a:ext cx="1533952" cy="518619"/>
      </dsp:txXfrm>
    </dsp:sp>
    <dsp:sp modelId="{F8A76B58-9DA4-42A0-982B-8253B64F4CC1}">
      <dsp:nvSpPr>
        <dsp:cNvPr id="0" name=""/>
        <dsp:cNvSpPr/>
      </dsp:nvSpPr>
      <dsp:spPr>
        <a:xfrm>
          <a:off x="4675274" y="3087540"/>
          <a:ext cx="830849" cy="30589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Uniforme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75274" y="3087540"/>
        <a:ext cx="830849" cy="305892"/>
      </dsp:txXfrm>
    </dsp:sp>
    <dsp:sp modelId="{A1ABC5C6-C681-44F1-9AD0-D855FF690249}">
      <dsp:nvSpPr>
        <dsp:cNvPr id="0" name=""/>
        <dsp:cNvSpPr/>
      </dsp:nvSpPr>
      <dsp:spPr>
        <a:xfrm>
          <a:off x="4882986" y="3611252"/>
          <a:ext cx="1961792" cy="6447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Optimisation de la distribution de charge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2986" y="3611252"/>
        <a:ext cx="1961792" cy="644721"/>
      </dsp:txXfrm>
    </dsp:sp>
    <dsp:sp modelId="{7DA48896-46F0-48AA-827B-70BCDB360D6B}">
      <dsp:nvSpPr>
        <dsp:cNvPr id="0" name=""/>
        <dsp:cNvSpPr/>
      </dsp:nvSpPr>
      <dsp:spPr>
        <a:xfrm>
          <a:off x="5723944" y="3087540"/>
          <a:ext cx="894992" cy="33992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Locale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23944" y="3087540"/>
        <a:ext cx="894992" cy="339923"/>
      </dsp:txXfrm>
    </dsp:sp>
    <dsp:sp modelId="{664121C2-53CF-4A9E-9DF3-ED626CA36077}">
      <dsp:nvSpPr>
        <dsp:cNvPr id="0" name=""/>
        <dsp:cNvSpPr/>
      </dsp:nvSpPr>
      <dsp:spPr>
        <a:xfrm>
          <a:off x="6836756" y="3087540"/>
          <a:ext cx="894992" cy="339923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Monotone Croissante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36756" y="3087540"/>
        <a:ext cx="894992" cy="339923"/>
      </dsp:txXfrm>
    </dsp:sp>
    <dsp:sp modelId="{F250DA4D-6FE3-4EFB-A7DD-B5A1C33C8C4D}">
      <dsp:nvSpPr>
        <dsp:cNvPr id="0" name=""/>
        <dsp:cNvSpPr/>
      </dsp:nvSpPr>
      <dsp:spPr>
        <a:xfrm>
          <a:off x="7188307" y="2351100"/>
          <a:ext cx="1037239" cy="518619"/>
        </a:xfrm>
        <a:prstGeom prst="rect">
          <a:avLst/>
        </a:prstGeom>
        <a:solidFill>
          <a:schemeClr val="lt1"/>
        </a:solidFill>
        <a:ln w="31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Times New Roman" pitchFamily="18" charset="0"/>
              <a:cs typeface="Times New Roman" pitchFamily="18" charset="0"/>
            </a:rPr>
            <a:t>Charge dynamique</a:t>
          </a:r>
          <a:endParaRPr lang="fr-FR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88307" y="2351100"/>
        <a:ext cx="1037239" cy="5186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77D4AE-63B0-4893-8D6D-2FFDBCA40520}">
      <dsp:nvSpPr>
        <dsp:cNvPr id="0" name=""/>
        <dsp:cNvSpPr/>
      </dsp:nvSpPr>
      <dsp:spPr>
        <a:xfrm>
          <a:off x="5587" y="163587"/>
          <a:ext cx="1109424" cy="82816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406BE-2382-4437-9599-ECDDBA183F97}">
      <dsp:nvSpPr>
        <dsp:cNvPr id="0" name=""/>
        <dsp:cNvSpPr/>
      </dsp:nvSpPr>
      <dsp:spPr>
        <a:xfrm>
          <a:off x="1549" y="968007"/>
          <a:ext cx="1117500" cy="4035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1600" kern="0" baseline="0" noProof="0" dirty="0" smtClean="0">
              <a:latin typeface="Times New Roman" pitchFamily="18" charset="0"/>
              <a:cs typeface="Times New Roman" pitchFamily="18" charset="0"/>
            </a:rPr>
            <a:t>Affecté par PE</a:t>
          </a:r>
          <a:endParaRPr lang="fr-FR" sz="1600" kern="0" baseline="0" noProof="0" dirty="0">
            <a:latin typeface="Times New Roman" pitchFamily="18" charset="0"/>
            <a:cs typeface="Times New Roman" pitchFamily="18" charset="0"/>
          </a:endParaRPr>
        </a:p>
      </dsp:txBody>
      <dsp:txXfrm>
        <a:off x="1549" y="968007"/>
        <a:ext cx="786972" cy="403593"/>
      </dsp:txXfrm>
    </dsp:sp>
    <dsp:sp modelId="{3708A06F-9230-4694-A943-2A5209147C36}">
      <dsp:nvSpPr>
        <dsp:cNvPr id="0" name=""/>
        <dsp:cNvSpPr/>
      </dsp:nvSpPr>
      <dsp:spPr>
        <a:xfrm>
          <a:off x="868734" y="1053482"/>
          <a:ext cx="388298" cy="388298"/>
        </a:xfrm>
        <a:prstGeom prst="lightningBolt">
          <a:avLst/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A9E78E-6EFE-49A9-86A0-855204020830}">
      <dsp:nvSpPr>
        <dsp:cNvPr id="0" name=""/>
        <dsp:cNvSpPr/>
      </dsp:nvSpPr>
      <dsp:spPr>
        <a:xfrm>
          <a:off x="1302753" y="154585"/>
          <a:ext cx="1972068" cy="85542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4E620-1B53-45DD-B958-945503A611CA}">
      <dsp:nvSpPr>
        <dsp:cNvPr id="0" name=""/>
        <dsp:cNvSpPr/>
      </dsp:nvSpPr>
      <dsp:spPr>
        <a:xfrm>
          <a:off x="1608826" y="903252"/>
          <a:ext cx="1359921" cy="5423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0" baseline="0" dirty="0" smtClean="0">
              <a:latin typeface="Times New Roman" pitchFamily="18" charset="0"/>
              <a:cs typeface="Times New Roman" pitchFamily="18" charset="0"/>
            </a:rPr>
            <a:t>Ne cause pas de PE</a:t>
          </a:r>
        </a:p>
      </dsp:txBody>
      <dsp:txXfrm>
        <a:off x="1608826" y="903252"/>
        <a:ext cx="957691" cy="542362"/>
      </dsp:txXfrm>
    </dsp:sp>
    <dsp:sp modelId="{0C1658FD-5040-4FC4-8B9B-238A34DBB31F}">
      <dsp:nvSpPr>
        <dsp:cNvPr id="0" name=""/>
        <dsp:cNvSpPr/>
      </dsp:nvSpPr>
      <dsp:spPr>
        <a:xfrm>
          <a:off x="2546743" y="1052943"/>
          <a:ext cx="388298" cy="388298"/>
        </a:xfrm>
        <a:prstGeom prst="mathNotEqual">
          <a:avLst/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81380-5B77-40C9-9E6C-B70BAD9F8E21}">
      <dsp:nvSpPr>
        <dsp:cNvPr id="0" name=""/>
        <dsp:cNvSpPr/>
      </dsp:nvSpPr>
      <dsp:spPr>
        <a:xfrm>
          <a:off x="3371020" y="115773"/>
          <a:ext cx="2394836" cy="101941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E89DD-E19E-480E-9509-ACA01CE6687D}">
      <dsp:nvSpPr>
        <dsp:cNvPr id="0" name=""/>
        <dsp:cNvSpPr/>
      </dsp:nvSpPr>
      <dsp:spPr>
        <a:xfrm>
          <a:off x="3706565" y="1039563"/>
          <a:ext cx="1723745" cy="356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0" baseline="0" dirty="0" smtClean="0">
              <a:latin typeface="Times New Roman" pitchFamily="18" charset="0"/>
              <a:cs typeface="Times New Roman" pitchFamily="18" charset="0"/>
            </a:rPr>
            <a:t>Intact par PE</a:t>
          </a:r>
        </a:p>
      </dsp:txBody>
      <dsp:txXfrm>
        <a:off x="3706565" y="1039563"/>
        <a:ext cx="1213905" cy="356109"/>
      </dsp:txXfrm>
    </dsp:sp>
    <dsp:sp modelId="{AE150501-EC23-4B91-A987-6DB35E5C0821}">
      <dsp:nvSpPr>
        <dsp:cNvPr id="0" name=""/>
        <dsp:cNvSpPr/>
      </dsp:nvSpPr>
      <dsp:spPr>
        <a:xfrm>
          <a:off x="4826394" y="1096127"/>
          <a:ext cx="388298" cy="388298"/>
        </a:xfrm>
        <a:prstGeom prst="sun">
          <a:avLst/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Résumé des travaux de thèse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9F71-1F2F-48D7-A4E8-2835E54B9A9C}" type="datetimeFigureOut">
              <a:rPr lang="fr-FR" smtClean="0"/>
              <a:pPr/>
              <a:t>02/04/2013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11A94-FDC3-44E4-82CB-B0D6522881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Résumé des travaux de thèse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C1594-F85E-429F-8CD1-52E3A3E205A9}" type="datetimeFigureOut">
              <a:rPr lang="fr-FR" smtClean="0"/>
              <a:pPr/>
              <a:t>02/04/2013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8E64-FCED-4C48-816A-D7CED8F2A8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W est une fonction de performance</a:t>
            </a:r>
          </a:p>
          <a:p>
            <a:r>
              <a:rPr lang="fr-FR" baseline="0" dirty="0" smtClean="0"/>
              <a:t>Maintenant je vous présente la modélisation de la dépendance stochastique entre les composants </a:t>
            </a:r>
          </a:p>
          <a:p>
            <a:r>
              <a:rPr lang="fr-FR" baseline="0" dirty="0" smtClean="0"/>
              <a:t>Il faut montrer un exemple de couplage FGU Markov (par ex. article </a:t>
            </a:r>
            <a:r>
              <a:rPr lang="fr-FR" baseline="0" dirty="0" err="1" smtClean="0"/>
              <a:t>Lisnianski</a:t>
            </a:r>
            <a:r>
              <a:rPr lang="fr-FR" baseline="0" dirty="0" smtClean="0"/>
              <a:t>) , en particulier pour expliciter les performances possibles du système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Maintenant je vous présente une validation</a:t>
            </a:r>
            <a:r>
              <a:rPr lang="fr-FR" baseline="0" dirty="0" smtClean="0"/>
              <a:t> du modèle par une application numérique</a:t>
            </a:r>
            <a:endParaRPr lang="fr-FR" dirty="0" smtClean="0"/>
          </a:p>
          <a:p>
            <a:r>
              <a:rPr lang="fr-FR" dirty="0" smtClean="0"/>
              <a:t>On prend une fonction de défaillance directement proportionnelle à la productivité</a:t>
            </a:r>
            <a:r>
              <a:rPr lang="fr-FR" baseline="0" dirty="0" smtClean="0"/>
              <a:t> </a:t>
            </a:r>
            <a:r>
              <a:rPr lang="fr-FR" dirty="0" smtClean="0"/>
              <a:t>d’un composant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Taux de défaillance croissante</a:t>
            </a:r>
            <a:r>
              <a:rPr lang="fr-FR" baseline="0" dirty="0" smtClean="0"/>
              <a:t> donc la disponibilité diminue, on peut évaluer l’écart entre un cas et un autre, qui augmente avec le temps (dès que la défaillance commence à apparaitre)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L’algorithme génétique est plus adapté dans notre situation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Je ne comprends pas les premières séquences (cas 1, 2, 3 et 8), leur productivité maximale est inférieur à 50 ?</a:t>
            </a:r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Je ne</a:t>
            </a:r>
            <a:r>
              <a:rPr lang="fr-FR" baseline="0" dirty="0" smtClean="0"/>
              <a:t> retrouve pas dans cette partie l’évaluation du  risque d’insatisfaction, il faudrait l’évoquer même si tu ne présente pas les résultats numériques.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(il existe des composants qu’il est préférable de laisser tomber en panne car pas de grands effets et changement à neuf pas cher par rapport à la maintenance, comme certains composants électroniques).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Comparaisons ?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Comparaisons ?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>
                <a:solidFill>
                  <a:srgbClr val="6141E9"/>
                </a:solidFill>
              </a:rPr>
              <a:t>Le gain de 19,7% est pour A=0,9 que lest-il pour d’autres valeurs de A ?</a:t>
            </a:r>
            <a:endParaRPr lang="fr-FR" dirty="0">
              <a:solidFill>
                <a:srgbClr val="6141E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Ces travaux ont conduits</a:t>
            </a:r>
            <a:r>
              <a:rPr lang="fr-FR" baseline="0" dirty="0" smtClean="0"/>
              <a:t> aux publications scientifiques suivantes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performance du</a:t>
            </a:r>
            <a:r>
              <a:rPr lang="fr-FR" baseline="0" dirty="0" smtClean="0"/>
              <a:t> système peut être </a:t>
            </a:r>
            <a:r>
              <a:rPr lang="fr-FR" baseline="0" dirty="0" err="1" smtClean="0"/>
              <a:t>evaluee</a:t>
            </a:r>
            <a:r>
              <a:rPr lang="fr-FR" baseline="0" dirty="0" smtClean="0"/>
              <a:t> par la </a:t>
            </a:r>
            <a:endParaRPr lang="fr-FR" dirty="0" smtClean="0"/>
          </a:p>
          <a:p>
            <a:r>
              <a:rPr lang="fr-FR" dirty="0" smtClean="0"/>
              <a:t>Les dépendances économiques</a:t>
            </a:r>
            <a:r>
              <a:rPr lang="fr-FR" baseline="0" dirty="0" smtClean="0"/>
              <a:t> et structurelles sont liées à la maintenance.</a:t>
            </a:r>
          </a:p>
          <a:p>
            <a:r>
              <a:rPr lang="fr-FR" baseline="0" dirty="0" smtClean="0"/>
              <a:t>La dépendance stochastique est liée à la modélisation.</a:t>
            </a:r>
          </a:p>
          <a:p>
            <a:r>
              <a:rPr lang="fr-FR" baseline="0" dirty="0" smtClean="0"/>
              <a:t>La dépendance économique est évoquée dans la partie optimisation du coût de maintenance</a:t>
            </a:r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Imane MAATOUK (UTT-UL)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98E64-FCED-4C48-816A-D7CED8F2A81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Résumé des travaux de thèse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AC2D-4A5B-4E10-9BBB-98A72C7433B1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98D0-79A7-4F93-8517-937EFBFF411A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3A0A-E0E2-47BC-AD99-AB5B599B9AFC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6254-B1C4-4B7B-9E32-65355B0E8482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384C-9504-4509-996B-1FC4B9E6B448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CAB0-13DE-4DBB-831D-04F61F805958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828-755A-450C-8FB8-AC8645731F6B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3B83-5D66-4D31-9939-E9784817731F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F9C2-5C5B-4671-9B6A-1B48CDE1CA79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A57A-9DCF-463A-B85E-39856EC1546B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6CD6-177B-4485-9106-80EF6DF6847E}" type="datetime1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C6BA8-5C24-40CF-A36A-F26A6130EC81}" type="datetime1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11.xml"/><Relationship Id="rId7" Type="http://schemas.openxmlformats.org/officeDocument/2006/relationships/diagramLayout" Target="../diagrams/layout4.xml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4.xml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microsoft.com/office/2007/relationships/diagramDrawing" Target="../diagrams/drawing4.xml"/><Relationship Id="rId4" Type="http://schemas.openxmlformats.org/officeDocument/2006/relationships/oleObject" Target="../embeddings/oleObject14.bin"/><Relationship Id="rId9" Type="http://schemas.openxmlformats.org/officeDocument/2006/relationships/diagramColors" Target="../diagrams/colors4.xml"/><Relationship Id="rId1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diagramData" Target="../diagrams/data6.xml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microsoft.com/office/2007/relationships/diagramDrawing" Target="../diagrams/drawing6.xml"/><Relationship Id="rId5" Type="http://schemas.openxmlformats.org/officeDocument/2006/relationships/oleObject" Target="../embeddings/oleObject21.bin"/><Relationship Id="rId10" Type="http://schemas.openxmlformats.org/officeDocument/2006/relationships/diagramColors" Target="../diagrams/colors6.xml"/><Relationship Id="rId4" Type="http://schemas.openxmlformats.org/officeDocument/2006/relationships/oleObject" Target="../embeddings/oleObject20.bin"/><Relationship Id="rId9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image" Target="../media/image36.png"/><Relationship Id="rId9" Type="http://schemas.openxmlformats.org/officeDocument/2006/relationships/oleObject" Target="../embeddings/oleObject56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logoUT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009" y="323850"/>
            <a:ext cx="191239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re 1"/>
          <p:cNvSpPr txBox="1">
            <a:spLocks/>
          </p:cNvSpPr>
          <p:nvPr/>
        </p:nvSpPr>
        <p:spPr>
          <a:xfrm>
            <a:off x="457200" y="2590800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Optimisation de la maintenance préventive des systèmes compte-tenu de leur performance</a:t>
            </a:r>
            <a:r>
              <a:rPr kumimoji="0" lang="fr-FR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et dégradation</a:t>
            </a:r>
            <a:endParaRPr kumimoji="0" lang="fr-FR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Espace réservé du texte 7"/>
          <p:cNvSpPr txBox="1">
            <a:spLocks/>
          </p:cNvSpPr>
          <p:nvPr/>
        </p:nvSpPr>
        <p:spPr>
          <a:xfrm>
            <a:off x="1117600" y="400050"/>
            <a:ext cx="4140200" cy="14287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ICD-LM2S, UMR STMR,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CNRS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Université de technologie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r>
              <a:rPr kumimoji="0" lang="fr-FR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 Troyes, France</a:t>
            </a:r>
            <a:r>
              <a:rPr kumimoji="0" lang="fr-FR" sz="16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fr-FR" sz="16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ce réservé du texte 8"/>
          <p:cNvSpPr txBox="1">
            <a:spLocks/>
          </p:cNvSpPr>
          <p:nvPr/>
        </p:nvSpPr>
        <p:spPr>
          <a:xfrm>
            <a:off x="6030912" y="400050"/>
            <a:ext cx="4141788" cy="142875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LSI, IUT-Saida, EDST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Université Libanaise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Liban</a:t>
            </a: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695325" y="3335337"/>
            <a:ext cx="7686675" cy="33702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fr-FR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fr-FR" sz="20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r>
              <a:rPr kumimoji="0" lang="fr-FR" sz="2000" b="1" i="1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Imane</a:t>
            </a:r>
            <a:r>
              <a:rPr kumimoji="0" lang="fr-FR" sz="2000" b="1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1" i="1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Maatouk</a:t>
            </a:r>
            <a:endParaRPr kumimoji="0" lang="fr-FR" sz="2000" b="1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fr-FR" sz="2000" b="0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r>
              <a:rPr kumimoji="0" lang="fr-FR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FIMA – 14 mars</a:t>
            </a:r>
            <a:r>
              <a:rPr kumimoji="0" lang="fr-FR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2013</a:t>
            </a:r>
            <a:endParaRPr kumimoji="0" lang="fr-FR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fr-FR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ctr">
              <a:spcBef>
                <a:spcPct val="20000"/>
              </a:spcBef>
              <a:defRPr/>
            </a:pPr>
            <a:r>
              <a:rPr kumimoji="0" lang="fr-FR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Sous la direction de Pr. Eric</a:t>
            </a:r>
            <a:r>
              <a:rPr kumimoji="0" lang="fr-FR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CHATELET</a:t>
            </a:r>
            <a:r>
              <a:rPr lang="fr-FR" sz="20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et Pr. </a:t>
            </a:r>
            <a:r>
              <a:rPr kumimoji="0" lang="fr-FR" sz="20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Nazir</a:t>
            </a:r>
            <a:r>
              <a:rPr kumimoji="0" lang="fr-FR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CHEBBO</a:t>
            </a:r>
          </a:p>
          <a:p>
            <a:pPr marL="365760" lvl="0" indent="-256032" algn="ctr">
              <a:spcBef>
                <a:spcPct val="20000"/>
              </a:spcBef>
              <a:defRPr/>
            </a:pPr>
            <a:endParaRPr kumimoji="0" lang="fr-FR" sz="20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ctr">
              <a:spcBef>
                <a:spcPct val="20000"/>
              </a:spcBef>
              <a:defRPr/>
            </a:pPr>
            <a:endParaRPr kumimoji="0" lang="fr-FR" sz="20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fr-FR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/>
              <a:buNone/>
              <a:tabLst/>
              <a:defRPr/>
            </a:pPr>
            <a:endParaRPr kumimoji="0" lang="fr-FR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logo crca 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162050"/>
            <a:ext cx="1905000" cy="609600"/>
          </a:xfrm>
          <a:prstGeom prst="rect">
            <a:avLst/>
          </a:prstGeom>
          <a:noFill/>
        </p:spPr>
      </p:pic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32994"/>
            <a:ext cx="15621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Motivations et objectifs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Distribution de Performance (DP) dans un SME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Passé : systèmes simples, composants indépendants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Actuellement : systèmes complexes, composants dépendants 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(système de production électrique, ordinateurs, etc.)</a:t>
            </a: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fr-FR" sz="1800" b="1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Modèle de représentation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du comportement des composants</a:t>
            </a:r>
          </a:p>
          <a:p>
            <a:pPr marL="457200" indent="-457200"/>
            <a:r>
              <a:rPr lang="fr-FR" sz="1800" b="1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Méthode d’évaluation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de la DP  du système entier</a:t>
            </a:r>
          </a:p>
          <a:p>
            <a:pPr marL="45720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Intégration de la dépendance stochastique dans le modèle du système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Propagation d’échec à effet sélectif et distribution de charge statique uniforme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Gestion de la dépendance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Effet de la dépendance</a:t>
            </a: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15875"/>
            <a:ext cx="571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Motivations et objectifs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33400" y="2514600"/>
          <a:ext cx="81534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Hypothèses et modélisation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Hypothèses et modèles de base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Evolution dynamique, système dégradé, taux de transitions constants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État futur du système dépend seulement de son état présent</a:t>
            </a:r>
          </a:p>
          <a:p>
            <a:pPr marL="457200" indent="-457200" algn="ctr">
              <a:buFont typeface="Wingdings"/>
              <a:buChar char="à"/>
            </a:pPr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Processus de Markov Homogène (PM)</a:t>
            </a:r>
          </a:p>
          <a:p>
            <a:pPr marL="457200" indent="-457200" algn="ctr">
              <a:buFont typeface="Wingdings"/>
              <a:buChar char="à"/>
            </a:pPr>
            <a:endParaRPr lang="fr-FR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Evolution statique, système multi-états série-parallèle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Nombre des états du système augmente rapidement avec celui de ses composants</a:t>
            </a:r>
          </a:p>
          <a:p>
            <a:pPr marL="457200" indent="-457200" algn="ctr">
              <a:buFont typeface="Wingdings"/>
              <a:buChar char="à"/>
            </a:pPr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Fonction Génératrice Universelle (FGU)</a:t>
            </a: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Hypothèses et modèle choisi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Evolution dynamique, dépendance stochastique, structure série-parallèle</a:t>
            </a:r>
          </a:p>
          <a:p>
            <a:pPr marL="457200" indent="-457200" algn="ctr">
              <a:buFont typeface="Wingdings"/>
              <a:buChar char="à"/>
            </a:pPr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Hybridation PM et FGU</a:t>
            </a: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Grandeurs évaluées</a:t>
            </a:r>
            <a:endParaRPr lang="fr-FR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Disponibilité, performance moyenne, facteur d’importance, …</a:t>
            </a:r>
            <a:endParaRPr lang="fr-FR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Processus stochastique et FGU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Processus de Markov et FGU 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81400"/>
            <a:ext cx="8229600" cy="2514600"/>
          </a:xfrm>
        </p:spPr>
        <p:txBody>
          <a:bodyPr>
            <a:noAutofit/>
          </a:bodyPr>
          <a:lstStyle/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Hybridation Markov et FGU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PM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 de chaque composant à chaque instant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FGU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DP du système entier à chaque instant</a:t>
            </a:r>
          </a:p>
          <a:p>
            <a:pPr marL="457200" indent="-457200"/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Evolution dynamique d’un système série-parallèle ou parallèle-série.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Processus stochastique et FGU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44700" y="2146300"/>
          <a:ext cx="4356100" cy="673100"/>
        </p:xfrm>
        <a:graphic>
          <a:graphicData uri="http://schemas.openxmlformats.org/presentationml/2006/ole">
            <p:oleObj spid="_x0000_s34818" name="Equation" r:id="rId4" imgW="4356000" imgH="672840" progId="Equation.3">
              <p:embed/>
            </p:oleObj>
          </a:graphicData>
        </a:graphic>
      </p:graphicFrame>
      <p:sp>
        <p:nvSpPr>
          <p:cNvPr id="1196" name="Rectangle 17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206" name="Object 182"/>
          <p:cNvGraphicFramePr>
            <a:graphicFrameLocks noChangeAspect="1"/>
          </p:cNvGraphicFramePr>
          <p:nvPr/>
        </p:nvGraphicFramePr>
        <p:xfrm>
          <a:off x="1993899" y="3276600"/>
          <a:ext cx="4025901" cy="741613"/>
        </p:xfrm>
        <a:graphic>
          <a:graphicData uri="http://schemas.openxmlformats.org/presentationml/2006/ole">
            <p:oleObj spid="_x0000_s34826" name="Equation" r:id="rId5" imgW="2412720" imgH="444240" progId="Equation.3">
              <p:embed/>
            </p:oleObj>
          </a:graphicData>
        </a:graphic>
      </p:graphicFrame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13716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Processus de Markov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Résolution de l’équation de Chapman-Kolmogorov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3" name="Footer Placeholder 3"/>
          <p:cNvSpPr txBox="1">
            <a:spLocks/>
          </p:cNvSpPr>
          <p:nvPr/>
        </p:nvSpPr>
        <p:spPr>
          <a:xfrm>
            <a:off x="381000" y="289560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457200" indent="-457200">
              <a:spcBef>
                <a:spcPct val="20000"/>
              </a:spcBef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FGU</a:t>
            </a:r>
          </a:p>
        </p:txBody>
      </p:sp>
      <p:graphicFrame>
        <p:nvGraphicFramePr>
          <p:cNvPr id="74" name="Object 180"/>
          <p:cNvGraphicFramePr>
            <a:graphicFrameLocks noChangeAspect="1"/>
          </p:cNvGraphicFramePr>
          <p:nvPr/>
        </p:nvGraphicFramePr>
        <p:xfrm>
          <a:off x="2006600" y="3314700"/>
          <a:ext cx="1625600" cy="622300"/>
        </p:xfrm>
        <a:graphic>
          <a:graphicData uri="http://schemas.openxmlformats.org/presentationml/2006/ole">
            <p:oleObj spid="_x0000_s34832" name="Equation" r:id="rId6" imgW="1625400" imgH="622080" progId="Equation.3">
              <p:embed/>
            </p:oleObj>
          </a:graphicData>
        </a:graphic>
      </p:graphicFrame>
      <p:graphicFrame>
        <p:nvGraphicFramePr>
          <p:cNvPr id="75" name="Object 181"/>
          <p:cNvGraphicFramePr>
            <a:graphicFrameLocks noChangeAspect="1"/>
          </p:cNvGraphicFramePr>
          <p:nvPr/>
        </p:nvGraphicFramePr>
        <p:xfrm>
          <a:off x="3911600" y="3314700"/>
          <a:ext cx="1727200" cy="647700"/>
        </p:xfrm>
        <a:graphic>
          <a:graphicData uri="http://schemas.openxmlformats.org/presentationml/2006/ole">
            <p:oleObj spid="_x0000_s34833" name="Équation" r:id="rId7" imgW="1726920" imgH="647640" progId="Equation.3">
              <p:embed/>
            </p:oleObj>
          </a:graphicData>
        </a:graphic>
      </p:graphicFrame>
      <p:grpSp>
        <p:nvGrpSpPr>
          <p:cNvPr id="77" name="Group 76"/>
          <p:cNvGrpSpPr/>
          <p:nvPr/>
        </p:nvGrpSpPr>
        <p:grpSpPr>
          <a:xfrm>
            <a:off x="2286000" y="3048000"/>
            <a:ext cx="4191000" cy="2590800"/>
            <a:chOff x="6324600" y="2514600"/>
            <a:chExt cx="4191000" cy="2590800"/>
          </a:xfrm>
        </p:grpSpPr>
        <p:grpSp>
          <p:nvGrpSpPr>
            <p:cNvPr id="44" name="Group 43"/>
            <p:cNvGrpSpPr/>
            <p:nvPr/>
          </p:nvGrpSpPr>
          <p:grpSpPr>
            <a:xfrm>
              <a:off x="6324600" y="2615642"/>
              <a:ext cx="4191000" cy="2489758"/>
              <a:chOff x="6781800" y="1890373"/>
              <a:chExt cx="4191000" cy="2489758"/>
            </a:xfrm>
          </p:grpSpPr>
          <p:grpSp>
            <p:nvGrpSpPr>
              <p:cNvPr id="45" name="Group 192"/>
              <p:cNvGrpSpPr/>
              <p:nvPr/>
            </p:nvGrpSpPr>
            <p:grpSpPr>
              <a:xfrm>
                <a:off x="7010400" y="1890373"/>
                <a:ext cx="1752600" cy="1686294"/>
                <a:chOff x="5181600" y="3109573"/>
                <a:chExt cx="1752600" cy="1686294"/>
              </a:xfrm>
            </p:grpSpPr>
            <p:grpSp>
              <p:nvGrpSpPr>
                <p:cNvPr id="47" name="Group 152"/>
                <p:cNvGrpSpPr>
                  <a:grpSpLocks/>
                </p:cNvGrpSpPr>
                <p:nvPr/>
              </p:nvGrpSpPr>
              <p:grpSpPr bwMode="auto">
                <a:xfrm>
                  <a:off x="5181600" y="3109573"/>
                  <a:ext cx="1752600" cy="1686294"/>
                  <a:chOff x="5990" y="4334"/>
                  <a:chExt cx="2760" cy="2656"/>
                </a:xfrm>
              </p:grpSpPr>
              <p:sp>
                <p:nvSpPr>
                  <p:cNvPr id="61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5990" y="5227"/>
                    <a:ext cx="840" cy="77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endParaRPr>
                  </a:p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7880" y="6237"/>
                    <a:ext cx="800" cy="7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0" tIns="45720" rIns="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4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7880" y="4334"/>
                    <a:ext cx="870" cy="76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0" tIns="45720" rIns="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endParaRPr>
                  </a:p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66" name="AutoShape 15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300" y="4377"/>
                    <a:ext cx="1750" cy="85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71" name="AutoShape 16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6760" y="4887"/>
                    <a:ext cx="1140" cy="593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72" name="AutoShape 164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6760" y="5820"/>
                    <a:ext cx="1140" cy="63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73" name="AutoShape 1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480" y="6010"/>
                    <a:ext cx="1420" cy="75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graphicFrame>
              <p:nvGraphicFramePr>
                <p:cNvPr id="56" name="Object 55"/>
                <p:cNvGraphicFramePr>
                  <a:graphicFrameLocks noChangeAspect="1"/>
                </p:cNvGraphicFramePr>
                <p:nvPr/>
              </p:nvGraphicFramePr>
              <p:xfrm>
                <a:off x="6538913" y="4405313"/>
                <a:ext cx="220662" cy="331787"/>
              </p:xfrm>
              <a:graphic>
                <a:graphicData uri="http://schemas.openxmlformats.org/presentationml/2006/ole">
                  <p:oleObj spid="_x0000_s34827" name="Equation" r:id="rId8" imgW="101520" imgH="152280" progId="Equation.3">
                    <p:embed/>
                  </p:oleObj>
                </a:graphicData>
              </a:graphic>
            </p:graphicFrame>
            <p:graphicFrame>
              <p:nvGraphicFramePr>
                <p:cNvPr id="58" name="Object 177"/>
                <p:cNvGraphicFramePr>
                  <a:graphicFrameLocks noChangeAspect="1"/>
                </p:cNvGraphicFramePr>
                <p:nvPr/>
              </p:nvGraphicFramePr>
              <p:xfrm>
                <a:off x="5332413" y="3733800"/>
                <a:ext cx="193675" cy="303213"/>
              </p:xfrm>
              <a:graphic>
                <a:graphicData uri="http://schemas.openxmlformats.org/presentationml/2006/ole">
                  <p:oleObj spid="_x0000_s34829" name="Equation" r:id="rId9" imgW="88560" imgH="139680" progId="Equation.3">
                    <p:embed/>
                  </p:oleObj>
                </a:graphicData>
              </a:graphic>
            </p:graphicFrame>
            <p:graphicFrame>
              <p:nvGraphicFramePr>
                <p:cNvPr id="59" name="Object 178"/>
                <p:cNvGraphicFramePr>
                  <a:graphicFrameLocks noChangeAspect="1"/>
                </p:cNvGraphicFramePr>
                <p:nvPr/>
              </p:nvGraphicFramePr>
              <p:xfrm>
                <a:off x="6524625" y="3198813"/>
                <a:ext cx="247650" cy="304800"/>
              </p:xfrm>
              <a:graphic>
                <a:graphicData uri="http://schemas.openxmlformats.org/presentationml/2006/ole">
                  <p:oleObj spid="_x0000_s34830" name="Equation" r:id="rId10" imgW="114120" imgH="139680" progId="Equation.3">
                    <p:embed/>
                  </p:oleObj>
                </a:graphicData>
              </a:graphic>
            </p:graphicFrame>
          </p:grpSp>
          <p:sp>
            <p:nvSpPr>
              <p:cNvPr id="46" name="TextBox 45"/>
              <p:cNvSpPr txBox="1"/>
              <p:nvPr/>
            </p:nvSpPr>
            <p:spPr>
              <a:xfrm>
                <a:off x="6781800" y="3733800"/>
                <a:ext cx="419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>
                    <a:latin typeface="Times New Roman" pitchFamily="18" charset="0"/>
                    <a:cs typeface="Times New Roman" pitchFamily="18" charset="0"/>
                  </a:rPr>
                  <a:t>Graphe de Markov pour un élément </a:t>
                </a:r>
                <a:r>
                  <a:rPr lang="fr-FR" i="1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</a:p>
              <a:p>
                <a:endParaRPr lang="fr-FR" dirty="0"/>
              </a:p>
            </p:txBody>
          </p:sp>
        </p:grpSp>
        <p:graphicFrame>
          <p:nvGraphicFramePr>
            <p:cNvPr id="34834" name="Object 18"/>
            <p:cNvGraphicFramePr>
              <a:graphicFrameLocks noChangeAspect="1"/>
            </p:cNvGraphicFramePr>
            <p:nvPr/>
          </p:nvGraphicFramePr>
          <p:xfrm>
            <a:off x="6983413" y="2514600"/>
            <a:ext cx="366712" cy="411163"/>
          </p:xfrm>
          <a:graphic>
            <a:graphicData uri="http://schemas.openxmlformats.org/presentationml/2006/ole">
              <p:oleObj spid="_x0000_s34834" name="Equation" r:id="rId11" imgW="203040" imgH="228600" progId="Equation.3">
                <p:embed/>
              </p:oleObj>
            </a:graphicData>
          </a:graphic>
        </p:graphicFrame>
        <p:graphicFrame>
          <p:nvGraphicFramePr>
            <p:cNvPr id="34835" name="Object 19"/>
            <p:cNvGraphicFramePr>
              <a:graphicFrameLocks noChangeAspect="1"/>
            </p:cNvGraphicFramePr>
            <p:nvPr/>
          </p:nvGraphicFramePr>
          <p:xfrm>
            <a:off x="7391400" y="3048000"/>
            <a:ext cx="366712" cy="411163"/>
          </p:xfrm>
          <a:graphic>
            <a:graphicData uri="http://schemas.openxmlformats.org/presentationml/2006/ole">
              <p:oleObj spid="_x0000_s34835" name="Equation" r:id="rId12" imgW="203040" imgH="228600" progId="Equation.3">
                <p:embed/>
              </p:oleObj>
            </a:graphicData>
          </a:graphic>
        </p:graphicFrame>
        <p:graphicFrame>
          <p:nvGraphicFramePr>
            <p:cNvPr id="34836" name="Object 20"/>
            <p:cNvGraphicFramePr>
              <a:graphicFrameLocks noChangeAspect="1"/>
            </p:cNvGraphicFramePr>
            <p:nvPr/>
          </p:nvGraphicFramePr>
          <p:xfrm>
            <a:off x="6781800" y="3810000"/>
            <a:ext cx="344487" cy="411163"/>
          </p:xfrm>
          <a:graphic>
            <a:graphicData uri="http://schemas.openxmlformats.org/presentationml/2006/ole">
              <p:oleObj spid="_x0000_s34836" name="Equation" r:id="rId13" imgW="190440" imgH="228600" progId="Equation.3">
                <p:embed/>
              </p:oleObj>
            </a:graphicData>
          </a:graphic>
        </p:graphicFrame>
        <p:graphicFrame>
          <p:nvGraphicFramePr>
            <p:cNvPr id="34837" name="Object 21"/>
            <p:cNvGraphicFramePr>
              <a:graphicFrameLocks noChangeAspect="1"/>
            </p:cNvGraphicFramePr>
            <p:nvPr/>
          </p:nvGraphicFramePr>
          <p:xfrm>
            <a:off x="7532688" y="3505200"/>
            <a:ext cx="366712" cy="411163"/>
          </p:xfrm>
          <a:graphic>
            <a:graphicData uri="http://schemas.openxmlformats.org/presentationml/2006/ole">
              <p:oleObj spid="_x0000_s34837" name="Equation" r:id="rId14" imgW="203040" imgH="228600" progId="Equation.3">
                <p:embed/>
              </p:oleObj>
            </a:graphicData>
          </a:graphic>
        </p:graphicFrame>
      </p:grpSp>
      <p:grpSp>
        <p:nvGrpSpPr>
          <p:cNvPr id="79" name="Group 78"/>
          <p:cNvGrpSpPr/>
          <p:nvPr/>
        </p:nvGrpSpPr>
        <p:grpSpPr>
          <a:xfrm>
            <a:off x="1371600" y="4267200"/>
            <a:ext cx="5410200" cy="1600200"/>
            <a:chOff x="6858000" y="1600200"/>
            <a:chExt cx="5410200" cy="1600200"/>
          </a:xfrm>
        </p:grpSpPr>
        <p:sp>
          <p:nvSpPr>
            <p:cNvPr id="78" name="Content Placeholder 2"/>
            <p:cNvSpPr txBox="1">
              <a:spLocks/>
            </p:cNvSpPr>
            <p:nvPr/>
          </p:nvSpPr>
          <p:spPr>
            <a:xfrm>
              <a:off x="6858000" y="1600200"/>
              <a:ext cx="5410200" cy="16002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/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fr-FR" noProof="0" dirty="0" smtClean="0">
                  <a:latin typeface="Times New Roman" pitchFamily="18" charset="0"/>
                  <a:cs typeface="Times New Roman" pitchFamily="18" charset="0"/>
                </a:rPr>
                <a:t>Composants 1 et 2 connectés :</a:t>
              </a:r>
            </a:p>
            <a:p>
              <a:pPr marL="914400" lvl="1" indent="-457200">
                <a:spcBef>
                  <a:spcPct val="20000"/>
                </a:spcBef>
                <a:defRPr/>
              </a:pPr>
              <a:r>
                <a:rPr kumimoji="0" lang="fr-FR" b="0" i="0" u="none" strike="noStrike" kern="1200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- Série </a:t>
              </a:r>
              <a:r>
                <a:rPr kumimoji="0" lang="fr-FR" b="0" i="0" u="none" strike="noStrike" kern="1200" cap="none" spc="0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  <a:sym typeface="Wingdings" pitchFamily="2" charset="2"/>
                </a:rPr>
                <a:t> </a:t>
              </a:r>
              <a:endPara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457200" indent="-457200">
                <a:spcBef>
                  <a:spcPct val="20000"/>
                </a:spcBef>
                <a:defRPr/>
              </a:pPr>
              <a:r>
                <a:rPr lang="fr-FR" sz="1600" dirty="0" smtClean="0">
                  <a:latin typeface="Times New Roman" pitchFamily="18" charset="0"/>
                  <a:cs typeface="Times New Roman" pitchFamily="18" charset="0"/>
                </a:rPr>
                <a:t>         - </a:t>
              </a:r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Parallèle </a:t>
              </a:r>
              <a:r>
                <a:rPr lang="fr-FR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 </a:t>
              </a:r>
              <a:endParaRPr lang="fr-FR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  <a:p>
              <a:pPr marL="457200" marR="0" lvl="0" indent="-4572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graphicFrame>
          <p:nvGraphicFramePr>
            <p:cNvPr id="34839" name="Object 23"/>
            <p:cNvGraphicFramePr>
              <a:graphicFrameLocks noChangeAspect="1"/>
            </p:cNvGraphicFramePr>
            <p:nvPr/>
          </p:nvGraphicFramePr>
          <p:xfrm>
            <a:off x="8610600" y="1890713"/>
            <a:ext cx="2314575" cy="457200"/>
          </p:xfrm>
          <a:graphic>
            <a:graphicData uri="http://schemas.openxmlformats.org/presentationml/2006/ole">
              <p:oleObj spid="_x0000_s34839" name="Equation" r:id="rId15" imgW="1028520" imgH="203040" progId="Equation.3">
                <p:embed/>
              </p:oleObj>
            </a:graphicData>
          </a:graphic>
        </p:graphicFrame>
        <p:graphicFrame>
          <p:nvGraphicFramePr>
            <p:cNvPr id="34840" name="Object 24"/>
            <p:cNvGraphicFramePr>
              <a:graphicFrameLocks noChangeAspect="1"/>
            </p:cNvGraphicFramePr>
            <p:nvPr/>
          </p:nvGraphicFramePr>
          <p:xfrm>
            <a:off x="8610600" y="2209800"/>
            <a:ext cx="1885950" cy="457200"/>
          </p:xfrm>
          <a:graphic>
            <a:graphicData uri="http://schemas.openxmlformats.org/presentationml/2006/ole">
              <p:oleObj spid="_x0000_s34840" name="Equation" r:id="rId16" imgW="83808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6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Intégration de la dépendance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600200"/>
          </a:xfrm>
        </p:spPr>
        <p:txBody>
          <a:bodyPr>
            <a:noAutofit/>
          </a:bodyPr>
          <a:lstStyle/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Chaque combinaison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Evaluation de l’UGF de chaque composant 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DP dynamique conditionnelle du système entier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Loi de probabilité totale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DP dynamique non conditionnelle du système entier.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Processus stochastique et FGU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38800" y="2286000"/>
          <a:ext cx="1652588" cy="652462"/>
        </p:xfrm>
        <a:graphic>
          <a:graphicData uri="http://schemas.openxmlformats.org/presentationml/2006/ole">
            <p:oleObj spid="_x0000_s35842" name="Equation" r:id="rId4" imgW="685800" imgH="4060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90600" y="3733800"/>
          <a:ext cx="381000" cy="381000"/>
        </p:xfrm>
        <a:graphic>
          <a:graphicData uri="http://schemas.openxmlformats.org/presentationml/2006/ole">
            <p:oleObj spid="_x0000_s35843" name="Equation" r:id="rId5" imgW="215640" imgH="215640" progId="Equation.3">
              <p:embed/>
            </p:oleObj>
          </a:graphicData>
        </a:graphic>
      </p:graphicFrame>
      <p:grpSp>
        <p:nvGrpSpPr>
          <p:cNvPr id="9" name="Groupe 14"/>
          <p:cNvGrpSpPr/>
          <p:nvPr/>
        </p:nvGrpSpPr>
        <p:grpSpPr>
          <a:xfrm>
            <a:off x="1623994" y="4114800"/>
            <a:ext cx="5767406" cy="1600200"/>
            <a:chOff x="1662114" y="2571744"/>
            <a:chExt cx="5767406" cy="1600200"/>
          </a:xfrm>
        </p:grpSpPr>
        <p:graphicFrame>
          <p:nvGraphicFramePr>
            <p:cNvPr id="10" name="Diagramme 13"/>
            <p:cNvGraphicFramePr/>
            <p:nvPr/>
          </p:nvGraphicFramePr>
          <p:xfrm>
            <a:off x="1662114" y="2571744"/>
            <a:ext cx="5767406" cy="1600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graphicFrame>
          <p:nvGraphicFramePr>
            <p:cNvPr id="11" name="Object 3"/>
            <p:cNvGraphicFramePr>
              <a:graphicFrameLocks noChangeAspect="1"/>
            </p:cNvGraphicFramePr>
            <p:nvPr/>
          </p:nvGraphicFramePr>
          <p:xfrm>
            <a:off x="5143540" y="2794000"/>
            <a:ext cx="2095500" cy="635000"/>
          </p:xfrm>
          <a:graphic>
            <a:graphicData uri="http://schemas.openxmlformats.org/presentationml/2006/ole">
              <p:oleObj spid="_x0000_s35844" name="Équation" r:id="rId11" imgW="2095200" imgH="634680" progId="Equation.3">
                <p:embed/>
              </p:oleObj>
            </a:graphicData>
          </a:graphic>
        </p:graphicFrame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3095636" y="2714620"/>
            <a:ext cx="1828800" cy="635000"/>
          </p:xfrm>
          <a:graphic>
            <a:graphicData uri="http://schemas.openxmlformats.org/presentationml/2006/ole">
              <p:oleObj spid="_x0000_s35845" name="Équation" r:id="rId12" imgW="1828800" imgH="634680" progId="Equation.3">
                <p:embed/>
              </p:oleObj>
            </a:graphicData>
          </a:graphic>
        </p:graphicFrame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809752" y="2905124"/>
            <a:ext cx="1003300" cy="381000"/>
          </p:xfrm>
          <a:graphic>
            <a:graphicData uri="http://schemas.openxmlformats.org/presentationml/2006/ole">
              <p:oleObj spid="_x0000_s35846" name="Équation" r:id="rId13" imgW="1002960" imgH="380880" progId="Equation.3">
                <p:embed/>
              </p:oleObj>
            </a:graphicData>
          </a:graphic>
        </p:graphicFrame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668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Distribution de charge uniforme constante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Entre les composants parallèles dans un système série-parallèle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Défaillance d’un composant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  distribution de charge entre les composants survivants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Char char="à"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Taux de défaillance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Reprise du processus de Markov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Wingdings" pitchFamily="2" charset="2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3124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Propagation d’échec effet sélectif (PE)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D’un composant vers les composants d’un sous-système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Combinaisons possibles des composants causant PE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3581400" y="2397125"/>
          <a:ext cx="1652588" cy="346075"/>
        </p:xfrm>
        <a:graphic>
          <a:graphicData uri="http://schemas.openxmlformats.org/presentationml/2006/ole">
            <p:oleObj spid="_x0000_s35847" name="Equation" r:id="rId14" imgW="6858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4060" y="1295400"/>
            <a:ext cx="3329940" cy="120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numérique</a:t>
            </a:r>
            <a:endParaRPr lang="fr-FR" sz="1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Module de production industrielle </a:t>
            </a:r>
            <a:r>
              <a:rPr lang="fr-FR" sz="1600" i="1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600" i="1" dirty="0" err="1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Levitin</a:t>
            </a:r>
            <a:r>
              <a:rPr lang="fr-FR" sz="1600" i="1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fr-FR" sz="1600" i="1" dirty="0" err="1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Xing</a:t>
            </a:r>
            <a:r>
              <a:rPr lang="fr-FR" sz="1600" i="1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, 2010)</a:t>
            </a:r>
            <a:endParaRPr lang="fr-FR" sz="1600" dirty="0" smtClean="0">
              <a:solidFill>
                <a:srgbClr val="2A63A8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670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Processus stochastique et FGU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33400" y="1981200"/>
            <a:ext cx="5943600" cy="4315619"/>
            <a:chOff x="457200" y="2133600"/>
            <a:chExt cx="5943600" cy="4315619"/>
          </a:xfrm>
        </p:grpSpPr>
        <p:pic>
          <p:nvPicPr>
            <p:cNvPr id="11" name="Image 101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2270125"/>
              <a:ext cx="5943600" cy="4179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Footer Placeholder 3"/>
            <p:cNvSpPr txBox="1">
              <a:spLocks/>
            </p:cNvSpPr>
            <p:nvPr/>
          </p:nvSpPr>
          <p:spPr>
            <a:xfrm>
              <a:off x="1219200" y="2133600"/>
              <a:ext cx="45720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Evolution de la disponibilité du système entier pour différentes valeurs de demande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9600" y="1920875"/>
            <a:ext cx="6099658" cy="4556125"/>
            <a:chOff x="-457200" y="1920875"/>
            <a:chExt cx="6099658" cy="4556125"/>
          </a:xfrm>
        </p:grpSpPr>
        <p:sp>
          <p:nvSpPr>
            <p:cNvPr id="13" name="Footer Placeholder 3"/>
            <p:cNvSpPr txBox="1">
              <a:spLocks/>
            </p:cNvSpPr>
            <p:nvPr/>
          </p:nvSpPr>
          <p:spPr>
            <a:xfrm>
              <a:off x="304800" y="1920875"/>
              <a:ext cx="45720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Evolution de la</a:t>
              </a:r>
              <a:r>
                <a:rPr kumimoji="0" lang="fr-FR" sz="16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DP du système pour une demande de 3 t/h</a:t>
              </a:r>
              <a:endPara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-457200" y="2292706"/>
              <a:ext cx="6099658" cy="4184294"/>
              <a:chOff x="7467600" y="1066800"/>
              <a:chExt cx="6099658" cy="4184294"/>
            </a:xfrm>
          </p:grpSpPr>
          <p:pic>
            <p:nvPicPr>
              <p:cNvPr id="9" name="Image 80"/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467600" y="1066800"/>
                <a:ext cx="5947258" cy="41842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Image 78"/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620000" y="1219200"/>
                <a:ext cx="5947258" cy="34600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853440" y="2590800"/>
          <a:ext cx="7680960" cy="1828800"/>
        </p:xfrm>
        <a:graphic>
          <a:graphicData uri="http://schemas.openxmlformats.org/drawingml/2006/table">
            <a:tbl>
              <a:tblPr/>
              <a:tblGrid>
                <a:gridCol w="2247499"/>
                <a:gridCol w="1819175"/>
                <a:gridCol w="1819175"/>
                <a:gridCol w="179511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Pompe 1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1 : Propagation d’échec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2 : Echec local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3 : Performance normale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1 : Propagation d’échec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0.1068/h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2 : Echec local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0.1068/h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3 : Performance normale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i="1" dirty="0" smtClean="0">
                          <a:latin typeface="Times New Roman"/>
                          <a:ea typeface="Times New Roman"/>
                          <a:cs typeface="Arial"/>
                        </a:rPr>
                        <a:t>0.01068/h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0.01602/h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838200" y="4572000"/>
          <a:ext cx="7680960" cy="1828800"/>
        </p:xfrm>
        <a:graphic>
          <a:graphicData uri="http://schemas.openxmlformats.org/drawingml/2006/table">
            <a:tbl>
              <a:tblPr/>
              <a:tblGrid>
                <a:gridCol w="2247499"/>
                <a:gridCol w="1819175"/>
                <a:gridCol w="1819175"/>
                <a:gridCol w="179511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Pompe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1 : Propagation d’échec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2 : Echec local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3 : Performance normale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1 : Propagation d’échec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0.05/h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2 : Echec local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0.05/h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3 : Performance normale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i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i="1" dirty="0" smtClean="0">
                          <a:latin typeface="Times New Roman"/>
                          <a:ea typeface="Times New Roman"/>
                          <a:cs typeface="Arial"/>
                        </a:rPr>
                        <a:t>0.005/h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0.0075/h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990601" y="2887932"/>
          <a:ext cx="6359524" cy="1097280"/>
        </p:xfrm>
        <a:graphic>
          <a:graphicData uri="http://schemas.openxmlformats.org/drawingml/2006/table">
            <a:tbl>
              <a:tblPr/>
              <a:tblGrid>
                <a:gridCol w="2286000"/>
                <a:gridCol w="1888601"/>
                <a:gridCol w="218492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Réacteur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3,4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1 : Echec local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2 : Performance normale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1 : Echec local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0.0138/h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2 : Performance normale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0.000345/h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990600" y="4183332"/>
          <a:ext cx="6359525" cy="1760268"/>
        </p:xfrm>
        <a:graphic>
          <a:graphicData uri="http://schemas.openxmlformats.org/drawingml/2006/table">
            <a:tbl>
              <a:tblPr/>
              <a:tblGrid>
                <a:gridCol w="2189163"/>
                <a:gridCol w="1985439"/>
                <a:gridCol w="2184923"/>
              </a:tblGrid>
              <a:tr h="697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Réacteur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1 : Echec local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2 : Performance normale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0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1 : Echec local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0.0138/h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2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2 : Performance normale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0.00153/h</a:t>
                      </a:r>
                      <a:endParaRPr lang="fr-FR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---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914400" y="1905000"/>
            <a:ext cx="7391400" cy="4518025"/>
            <a:chOff x="-5181600" y="1905000"/>
            <a:chExt cx="7391400" cy="4518025"/>
          </a:xfrm>
        </p:grpSpPr>
        <p:grpSp>
          <p:nvGrpSpPr>
            <p:cNvPr id="22" name="Group 21"/>
            <p:cNvGrpSpPr/>
            <p:nvPr/>
          </p:nvGrpSpPr>
          <p:grpSpPr>
            <a:xfrm>
              <a:off x="-5181600" y="1905000"/>
              <a:ext cx="5943600" cy="4518025"/>
              <a:chOff x="-76200" y="1905000"/>
              <a:chExt cx="5943600" cy="4518025"/>
            </a:xfrm>
          </p:grpSpPr>
          <p:pic>
            <p:nvPicPr>
              <p:cNvPr id="14" name="Image 9"/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-76200" y="1965325"/>
                <a:ext cx="5943600" cy="4457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Footer Placeholder 3"/>
              <p:cNvSpPr txBox="1">
                <a:spLocks/>
              </p:cNvSpPr>
              <p:nvPr/>
            </p:nvSpPr>
            <p:spPr>
              <a:xfrm>
                <a:off x="381000" y="1905000"/>
                <a:ext cx="4724400" cy="3651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Disponibilité du système pour une demande de 3t/h</a:t>
                </a:r>
                <a:endParaRPr kumimoji="0" lang="fr-FR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flipH="1">
              <a:off x="228600" y="4800600"/>
              <a:ext cx="3048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28600" y="4267200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atin typeface="Times New Roman" pitchFamily="18" charset="0"/>
                  <a:cs typeface="Times New Roman" pitchFamily="18" charset="0"/>
                </a:rPr>
                <a:t>Validé par </a:t>
              </a:r>
              <a:r>
                <a:rPr lang="fr-FR" sz="1600" i="1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fr-FR" sz="1600" i="1" dirty="0" err="1" smtClean="0">
                  <a:latin typeface="Times New Roman" pitchFamily="18" charset="0"/>
                  <a:cs typeface="Times New Roman" pitchFamily="18" charset="0"/>
                </a:rPr>
                <a:t>Levitin</a:t>
              </a:r>
              <a:r>
                <a:rPr lang="fr-FR" sz="1600" i="1" dirty="0" smtClean="0">
                  <a:latin typeface="Times New Roman" pitchFamily="18" charset="0"/>
                  <a:cs typeface="Times New Roman" pitchFamily="18" charset="0"/>
                </a:rPr>
                <a:t> &amp; </a:t>
              </a:r>
              <a:r>
                <a:rPr lang="fr-FR" sz="1600" i="1" dirty="0" err="1" smtClean="0">
                  <a:latin typeface="Times New Roman" pitchFamily="18" charset="0"/>
                  <a:cs typeface="Times New Roman" pitchFamily="18" charset="0"/>
                </a:rPr>
                <a:t>Xing</a:t>
              </a:r>
              <a:r>
                <a:rPr lang="fr-FR" sz="1600" i="1" dirty="0" smtClean="0">
                  <a:latin typeface="Times New Roman" pitchFamily="18" charset="0"/>
                  <a:cs typeface="Times New Roman" pitchFamily="18" charset="0"/>
                </a:rPr>
                <a:t>, 2010)</a:t>
              </a:r>
            </a:p>
          </p:txBody>
        </p:sp>
      </p:grpSp>
      <p:sp>
        <p:nvSpPr>
          <p:cNvPr id="34" name="Oval 33"/>
          <p:cNvSpPr/>
          <p:nvPr/>
        </p:nvSpPr>
        <p:spPr>
          <a:xfrm>
            <a:off x="6172200" y="5257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Distribution de charge optimale dans un SME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209800"/>
          </a:xfrm>
        </p:spPr>
        <p:txBody>
          <a:bodyPr>
            <a:noAutofit/>
          </a:bodyPr>
          <a:lstStyle/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Objectif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Distribution de charge optimale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Optimisation de la disponibilité sous contrainte de performance demandée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Intégration de la propagation d’échec</a:t>
            </a: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Distribution de charge optimale dans un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1447800"/>
          <a:ext cx="81534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Distribution de charge optimale dans un SME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Distribution de charge optimale dans un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Espace réservé du contenu 9"/>
          <p:cNvSpPr>
            <a:spLocks noGrp="1"/>
          </p:cNvSpPr>
          <p:nvPr>
            <p:ph idx="1"/>
          </p:nvPr>
        </p:nvSpPr>
        <p:spPr>
          <a:xfrm>
            <a:off x="357188" y="914400"/>
            <a:ext cx="8329612" cy="5715000"/>
          </a:xfrm>
        </p:spPr>
        <p:txBody>
          <a:bodyPr>
            <a:normAutofit/>
          </a:bodyPr>
          <a:lstStyle/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Taux de défaillance d’un composant i : </a:t>
            </a: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Disponibilité asymptotique : </a:t>
            </a:r>
          </a:p>
          <a:p>
            <a:pPr>
              <a:buFont typeface="Wingdings 3" pitchFamily="18" charset="2"/>
              <a:buNone/>
              <a:defRPr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Coût d’exploitation de système :</a:t>
            </a: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PM   </a:t>
            </a:r>
          </a:p>
          <a:p>
            <a:pPr marL="36576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fr-F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Espace réservé du texte 8"/>
          <p:cNvSpPr txBox="1">
            <a:spLocks/>
          </p:cNvSpPr>
          <p:nvPr/>
        </p:nvSpPr>
        <p:spPr bwMode="auto">
          <a:xfrm>
            <a:off x="428625" y="2741057"/>
            <a:ext cx="82867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55588" algn="just">
              <a:buClr>
                <a:schemeClr val="accent1"/>
              </a:buClr>
              <a:buSzPct val="68000"/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4800600" y="1143000"/>
          <a:ext cx="3133725" cy="511175"/>
        </p:xfrm>
        <a:graphic>
          <a:graphicData uri="http://schemas.openxmlformats.org/presentationml/2006/ole">
            <p:oleObj spid="_x0000_s66566" name="Equation" r:id="rId4" imgW="1397000" imgH="228600" progId="Equation.3">
              <p:embed/>
            </p:oleObj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/>
        </p:nvGraphicFramePr>
        <p:xfrm>
          <a:off x="4343400" y="1752600"/>
          <a:ext cx="2366962" cy="836613"/>
        </p:xfrm>
        <a:graphic>
          <a:graphicData uri="http://schemas.openxmlformats.org/presentationml/2006/ole">
            <p:oleObj spid="_x0000_s66567" name="Equation" r:id="rId5" imgW="1079032" imgH="380835" progId="Equation.3">
              <p:embed/>
            </p:oleObj>
          </a:graphicData>
        </a:graphic>
      </p:graphicFrame>
      <p:graphicFrame>
        <p:nvGraphicFramePr>
          <p:cNvPr id="30" name="Object 20"/>
          <p:cNvGraphicFramePr>
            <a:graphicFrameLocks noChangeAspect="1"/>
          </p:cNvGraphicFramePr>
          <p:nvPr/>
        </p:nvGraphicFramePr>
        <p:xfrm>
          <a:off x="4114800" y="5029200"/>
          <a:ext cx="3908426" cy="811213"/>
        </p:xfrm>
        <a:graphic>
          <a:graphicData uri="http://schemas.openxmlformats.org/presentationml/2006/ole">
            <p:oleObj spid="_x0000_s66568" name="Equation" r:id="rId6" imgW="1600200" imgH="419040" progId="Equation.3">
              <p:embed/>
            </p:oleObj>
          </a:graphicData>
        </a:graphic>
      </p:graphicFrame>
      <p:graphicFrame>
        <p:nvGraphicFramePr>
          <p:cNvPr id="32" name="Diagramme 23"/>
          <p:cNvGraphicFramePr/>
          <p:nvPr/>
        </p:nvGraphicFramePr>
        <p:xfrm>
          <a:off x="652434" y="3036332"/>
          <a:ext cx="7958166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3" name="Object 17"/>
          <p:cNvGraphicFramePr>
            <a:graphicFrameLocks noChangeAspect="1"/>
          </p:cNvGraphicFramePr>
          <p:nvPr/>
        </p:nvGraphicFramePr>
        <p:xfrm>
          <a:off x="762000" y="3112532"/>
          <a:ext cx="2133600" cy="387927"/>
        </p:xfrm>
        <a:graphic>
          <a:graphicData uri="http://schemas.openxmlformats.org/presentationml/2006/ole">
            <p:oleObj spid="_x0000_s66569" name="Équation" r:id="rId12" imgW="1041120" imgH="190440" progId="Equation.3">
              <p:embed/>
            </p:oleObj>
          </a:graphicData>
        </a:graphic>
      </p:graphicFrame>
      <p:sp>
        <p:nvSpPr>
          <p:cNvPr id="34" name="Right Arrow 33"/>
          <p:cNvSpPr/>
          <p:nvPr/>
        </p:nvSpPr>
        <p:spPr>
          <a:xfrm rot="1101423">
            <a:off x="2813134" y="4253405"/>
            <a:ext cx="1013763" cy="24761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5400" y="4026932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Algorithme Génétique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>
          <a:xfrm rot="7254969">
            <a:off x="7603067" y="2610834"/>
            <a:ext cx="568300" cy="280193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962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FGU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6574" name="Object 20"/>
          <p:cNvGraphicFramePr>
            <a:graphicFrameLocks noChangeAspect="1"/>
          </p:cNvGraphicFramePr>
          <p:nvPr/>
        </p:nvGraphicFramePr>
        <p:xfrm>
          <a:off x="1752600" y="5638800"/>
          <a:ext cx="2141538" cy="811213"/>
        </p:xfrm>
        <a:graphic>
          <a:graphicData uri="http://schemas.openxmlformats.org/presentationml/2006/ole">
            <p:oleObj spid="_x0000_s66574" name="Equation" r:id="rId13" imgW="876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Algorithme d’optimisation - Algorithme Génétique (AG)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Distribution de charge optimale dans un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137160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Algorithme d’optimisation dans le domaine de SDF des systèmes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Large espace de solutions, informations insuffisantes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Méthode itérative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Inspiré du génie biologique,  et basé sur le principe de recherche évolutionnaire</a:t>
            </a:r>
          </a:p>
          <a:p>
            <a:pPr marL="457200" lvl="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Paramétrage simple, Nécessite un codage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Une distribution de charge est représentée par une chaîne de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entiers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200275" y="5200713"/>
          <a:ext cx="4962525" cy="819087"/>
        </p:xfrm>
        <a:graphic>
          <a:graphicData uri="http://schemas.openxmlformats.org/presentationml/2006/ole">
            <p:oleObj spid="_x0000_s122882" name="Equation" r:id="rId4" imgW="1726920" imgH="35532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8229600" y="4267200"/>
          <a:ext cx="304800" cy="381000"/>
        </p:xfrm>
        <a:graphic>
          <a:graphicData uri="http://schemas.openxmlformats.org/presentationml/2006/ole">
            <p:oleObj spid="_x0000_s122883" name="Equation" r:id="rId5" imgW="152280" imgH="19044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581400" y="4724400"/>
          <a:ext cx="1432560" cy="457200"/>
        </p:xfrm>
        <a:graphic>
          <a:graphicData uri="http://schemas.openxmlformats.org/presentationml/2006/ole">
            <p:oleObj spid="_x0000_s122884" name="Equation" r:id="rId6" imgW="596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Algorithme GENITOR-</a:t>
            </a:r>
            <a:r>
              <a:rPr lang="fr-FR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Whitley</a:t>
            </a: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1989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>
            <a:noAutofit/>
          </a:bodyPr>
          <a:lstStyle/>
          <a:p>
            <a:pPr marL="45720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Population initiale aléatoire de taille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Ns</a:t>
            </a:r>
          </a:p>
          <a:p>
            <a:pPr>
              <a:buFont typeface="+mj-lt"/>
              <a:buAutoNum type="arabicPeriod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Croisement des deux solutions aléatoirement sélectionnées</a:t>
            </a:r>
          </a:p>
          <a:p>
            <a:pPr>
              <a:buFont typeface="+mj-lt"/>
              <a:buAutoNum type="arabicPeriod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Mutation de la solution avec une probabilité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Pm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Distribution de charge optimale dans un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62000" y="3581400"/>
          <a:ext cx="36576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81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724400" y="3581400"/>
          <a:ext cx="36576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81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743200" y="4507468"/>
          <a:ext cx="38862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81000">
                <a:tc>
                  <a:txBody>
                    <a:bodyPr/>
                    <a:lstStyle/>
                    <a:p>
                      <a:r>
                        <a:rPr lang="fr-FR" dirty="0" smtClean="0"/>
                        <a:t>g1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gi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gn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304800" y="3124200"/>
            <a:ext cx="8534400" cy="1207532"/>
            <a:chOff x="228600" y="4191000"/>
            <a:chExt cx="8534400" cy="1207532"/>
          </a:xfrm>
        </p:grpSpPr>
        <p:sp>
          <p:nvSpPr>
            <p:cNvPr id="19" name="TextBox 18"/>
            <p:cNvSpPr txBox="1"/>
            <p:nvPr/>
          </p:nvSpPr>
          <p:spPr>
            <a:xfrm>
              <a:off x="3276600" y="50292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Croisement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76600" y="41910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Point de croisement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Elbow Connector 26"/>
            <p:cNvCxnSpPr/>
            <p:nvPr/>
          </p:nvCxnSpPr>
          <p:spPr>
            <a:xfrm rot="10800000" flipV="1">
              <a:off x="2209800" y="4343400"/>
              <a:ext cx="1066800" cy="272534"/>
            </a:xfrm>
            <a:prstGeom prst="bentConnector3">
              <a:avLst>
                <a:gd name="adj1" fmla="val 91071"/>
              </a:avLst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>
              <a:off x="5715000" y="4343400"/>
              <a:ext cx="609600" cy="272534"/>
            </a:xfrm>
            <a:prstGeom prst="bentConnector3">
              <a:avLst>
                <a:gd name="adj1" fmla="val 85938"/>
              </a:avLst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28600" y="4648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P1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05800" y="4648200"/>
              <a:ext cx="457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P2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2209800" y="5029200"/>
              <a:ext cx="1600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5181600" y="5105400"/>
              <a:ext cx="106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Straight Arrow Connector 61"/>
          <p:cNvCxnSpPr/>
          <p:nvPr/>
        </p:nvCxnSpPr>
        <p:spPr>
          <a:xfrm>
            <a:off x="4572000" y="4267200"/>
            <a:ext cx="0" cy="24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362200" y="450746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2743200" y="5334000"/>
          <a:ext cx="38862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81000">
                <a:tc>
                  <a:txBody>
                    <a:bodyPr/>
                    <a:lstStyle/>
                    <a:p>
                      <a:r>
                        <a:rPr lang="fr-FR" dirty="0" smtClean="0"/>
                        <a:t>g1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g'i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gn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6" name="Straight Arrow Connector 75"/>
          <p:cNvCxnSpPr/>
          <p:nvPr/>
        </p:nvCxnSpPr>
        <p:spPr>
          <a:xfrm>
            <a:off x="3810000" y="5029200"/>
            <a:ext cx="0" cy="240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62200" y="5334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N’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29000" y="48884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Mutation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457200" y="30480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Décoder la chaîne et évaluer la solution (valeur de la fonction objectif)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Comparaison. La meilleure solution rejoint la population, et l'autre sera éliminée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Répétez les étapes 2 à 5 Nr fois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Nouvelle population et nouveau cycle de l’algorithme génétique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Répétez la procédure globale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Nc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fois.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63" grpId="0"/>
      <p:bldP spid="63" grpId="1"/>
      <p:bldP spid="77" grpId="0"/>
      <p:bldP spid="77" grpId="1"/>
      <p:bldP spid="78" grpId="0"/>
      <p:bldP spid="78" grpId="1"/>
      <p:bldP spid="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0"/>
          <p:cNvGraphicFramePr>
            <a:graphicFrameLocks noGrp="1"/>
          </p:cNvGraphicFramePr>
          <p:nvPr/>
        </p:nvGraphicFramePr>
        <p:xfrm>
          <a:off x="76200" y="2514600"/>
          <a:ext cx="8991600" cy="40089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66800"/>
                <a:gridCol w="4343400"/>
                <a:gridCol w="1371600"/>
                <a:gridCol w="1358988"/>
                <a:gridCol w="850812"/>
              </a:tblGrid>
              <a:tr h="700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Demande(t/h) </a:t>
                      </a:r>
                      <a:endParaRPr lang="fr-FR" sz="1800" b="0" noProof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Séquence optimale </a:t>
                      </a:r>
                      <a:r>
                        <a:rPr lang="fr-FR" sz="1800" b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fr-FR" sz="18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6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r-FR" sz="1800" b="0" noProof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Disponibilité (A)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Performance Moyenne (PM)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Coût (C)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3     8      22    40     8     58    11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0.9530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58.056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7.489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</a:t>
                      </a:r>
                      <a:endParaRPr lang="fr-FR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33     5      2     7      22    48    56    59    22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0.9468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59.176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8.523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fr-FR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27    16     8     21    22    38    35    86   75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0.9375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60.307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9.693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fr-FR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46    19    10    30    28    62    36    58   75</a:t>
                      </a:r>
                      <a:endParaRPr lang="fr-FR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0.9251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61.030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11.149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fr-FR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51    38    24    40    40    54    46    29   22</a:t>
                      </a:r>
                      <a:endParaRPr lang="fr-FR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0.9109</a:t>
                      </a:r>
                      <a:endParaRPr lang="fr-FR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62.005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12.497</a:t>
                      </a:r>
                      <a:endParaRPr lang="fr-FR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9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62.5</a:t>
                      </a:r>
                      <a:endParaRPr lang="fr-FR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52    49    29    45    45    51    48    48   45</a:t>
                      </a:r>
                      <a:endParaRPr lang="fr-FR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0.8993</a:t>
                      </a:r>
                      <a:endParaRPr lang="fr-FR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62.500</a:t>
                      </a:r>
                      <a:endParaRPr lang="fr-FR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13.957</a:t>
                      </a:r>
                      <a:endParaRPr lang="fr-FR" sz="1800" b="1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7" name="Tableau 7"/>
          <p:cNvGraphicFramePr>
            <a:graphicFrameLocks noGrp="1"/>
          </p:cNvGraphicFramePr>
          <p:nvPr/>
        </p:nvGraphicFramePr>
        <p:xfrm>
          <a:off x="338075" y="2819400"/>
          <a:ext cx="8501125" cy="274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51087"/>
                <a:gridCol w="2736304"/>
                <a:gridCol w="1427649"/>
                <a:gridCol w="1596687"/>
                <a:gridCol w="118939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Demande (t/h)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Séquence optimale (</a:t>
                      </a:r>
                      <a:r>
                        <a:rPr lang="fr-FR" sz="18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6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Disponibilité (A)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Performance Moyenne (PM)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Coût (C)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30     9    39     1     0    13      50      2    12</a:t>
                      </a:r>
                      <a:endParaRPr lang="fr-FR" sz="1800" b="0" noProof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0.9624</a:t>
                      </a:r>
                      <a:endParaRPr lang="fr-FR" sz="1800" b="0" noProof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56.346</a:t>
                      </a:r>
                      <a:endParaRPr lang="fr-FR" sz="1800" b="0" noProof="0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6.500</a:t>
                      </a:r>
                      <a:endParaRPr kumimoji="0" lang="fr-FR" sz="1800" b="0" kern="1200" noProof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fr-FR" sz="1800" b="0" noProof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17    19     5     1     5    11       9      85    59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0.9632</a:t>
                      </a:r>
                      <a:endParaRPr lang="fr-FR" sz="1800" b="0" noProof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55.974</a:t>
                      </a:r>
                      <a:endParaRPr lang="fr-FR" sz="1800" b="0" noProof="0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fr-FR" sz="18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6.543</a:t>
                      </a:r>
                      <a:endParaRPr kumimoji="0" lang="fr-FR" sz="1800" b="0" kern="1200" noProof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fr-FR" sz="1800" b="0" noProof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24    14     8     4       3    16     47     6      4</a:t>
                      </a:r>
                      <a:endParaRPr lang="fr-FR" sz="1800" b="0" noProof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0.9629</a:t>
                      </a:r>
                      <a:endParaRPr lang="fr-FR" sz="1800" b="0" noProof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56.930</a:t>
                      </a:r>
                      <a:endParaRPr lang="fr-FR" sz="1800" b="0" noProof="0" dirty="0">
                        <a:solidFill>
                          <a:schemeClr val="accent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6.294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52     4      6     7       7     23    27    54     6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0.9582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57.3424</a:t>
                      </a:r>
                      <a:endParaRPr lang="fr-FR" sz="1800" b="0" noProof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0" noProof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6.963</a:t>
                      </a:r>
                      <a:endParaRPr lang="fr-FR" sz="1800" b="0" noProof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numérique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Distribution de charge optimale dans un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19200"/>
            <a:ext cx="42957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2192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Centrale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électrique </a:t>
            </a:r>
            <a:r>
              <a:rPr lang="fr-FR" sz="1600" i="1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600" i="1" dirty="0" err="1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Levitin</a:t>
            </a:r>
            <a:r>
              <a:rPr lang="fr-FR" sz="1600" i="1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fr-FR" sz="1600" i="1" dirty="0" err="1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Amari</a:t>
            </a:r>
            <a:r>
              <a:rPr lang="fr-FR" sz="1600" i="1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, 2009)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Paramètres de AG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Ns=100, Nr=2000, pm=0.8,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Nc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=30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Wingdings" pitchFamily="2" charset="2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05181" y="2667000"/>
          <a:ext cx="7195819" cy="3657599"/>
        </p:xfrm>
        <a:graphic>
          <a:graphicData uri="http://schemas.openxmlformats.org/drawingml/2006/table">
            <a:tbl>
              <a:tblPr/>
              <a:tblGrid>
                <a:gridCol w="1692697"/>
                <a:gridCol w="676866"/>
                <a:gridCol w="989266"/>
                <a:gridCol w="1054083"/>
                <a:gridCol w="1204970"/>
                <a:gridCol w="1577937"/>
              </a:tblGrid>
              <a:tr h="665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b="0" i="0" dirty="0">
                          <a:latin typeface="Times New Roman"/>
                          <a:ea typeface="Times New Roman"/>
                        </a:rPr>
                        <a:t>Numéro de </a:t>
                      </a:r>
                      <a:r>
                        <a:rPr lang="fr-FR" sz="1600" b="0" i="0" dirty="0" smtClean="0">
                          <a:latin typeface="Times New Roman"/>
                          <a:ea typeface="Times New Roman"/>
                        </a:rPr>
                        <a:t>composant</a:t>
                      </a:r>
                      <a:endParaRPr lang="en-US" sz="1600" b="1" i="1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i="1" dirty="0" smtClean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en-US" sz="1600" b="0" i="1" baseline="-25000" dirty="0" err="1" smtClean="0">
                          <a:latin typeface="Cambria Math"/>
                          <a:ea typeface="Times New Roman"/>
                        </a:rPr>
                        <a:t>i</a:t>
                      </a:r>
                      <a:endParaRPr lang="fr-FR" sz="1600" b="0" i="1" baseline="-25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1" dirty="0" smtClean="0">
                          <a:latin typeface="Cambria Math"/>
                          <a:ea typeface="Times New Roman"/>
                        </a:rPr>
                        <a:t>α</a:t>
                      </a:r>
                      <a:r>
                        <a:rPr lang="en-US" sz="1600" b="0" i="1" baseline="-25000" dirty="0" err="1" smtClean="0">
                          <a:latin typeface="Cambria Math"/>
                          <a:ea typeface="Times New Roman"/>
                        </a:rPr>
                        <a:t>i</a:t>
                      </a:r>
                      <a:endParaRPr lang="fr-FR" sz="1600" b="0" i="1" baseline="-25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b="0" i="1" dirty="0" smtClean="0">
                          <a:latin typeface="Cambria Math"/>
                          <a:ea typeface="Times New Roman"/>
                        </a:rPr>
                        <a:t>t</a:t>
                      </a:r>
                      <a:r>
                        <a:rPr lang="fr-FR" sz="1600" b="0" i="1" baseline="-25000" dirty="0" smtClean="0">
                          <a:latin typeface="Cambria Math"/>
                          <a:ea typeface="Times New Roman"/>
                        </a:rPr>
                        <a:t>i</a:t>
                      </a:r>
                      <a:r>
                        <a:rPr lang="fr-FR" sz="1600" b="0" i="1" dirty="0" smtClean="0">
                          <a:latin typeface="Cambria Math"/>
                          <a:ea typeface="Times New Roman"/>
                        </a:rPr>
                        <a:t>(h)</a:t>
                      </a:r>
                      <a:endParaRPr lang="fr-FR" sz="1600" b="0" i="1" dirty="0">
                        <a:latin typeface="Cambria Math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b="0" i="1" dirty="0" err="1" smtClean="0">
                          <a:latin typeface="Cambria Math"/>
                          <a:ea typeface="Times New Roman"/>
                        </a:rPr>
                        <a:t>L</a:t>
                      </a:r>
                      <a:r>
                        <a:rPr lang="fr-FR" sz="1600" b="0" i="1" baseline="-25000" dirty="0" err="1" smtClean="0">
                          <a:latin typeface="Cambria Math"/>
                          <a:ea typeface="Times New Roman"/>
                        </a:rPr>
                        <a:t>imin</a:t>
                      </a:r>
                      <a:r>
                        <a:rPr lang="fr-FR" sz="1600" b="0" i="1" dirty="0" smtClean="0">
                          <a:latin typeface="Cambria Math"/>
                          <a:ea typeface="Times New Roman"/>
                        </a:rPr>
                        <a:t>(t/h)</a:t>
                      </a:r>
                      <a:endParaRPr lang="fr-FR" sz="1600" b="0" i="1" dirty="0">
                        <a:latin typeface="Cambria Math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b="0" i="1" dirty="0" err="1" smtClean="0">
                          <a:latin typeface="Cambria Math"/>
                          <a:ea typeface="Times New Roman"/>
                        </a:rPr>
                        <a:t>L</a:t>
                      </a:r>
                      <a:r>
                        <a:rPr lang="fr-FR" sz="1600" b="0" i="1" baseline="-25000" dirty="0" err="1" smtClean="0">
                          <a:latin typeface="Cambria Math"/>
                          <a:ea typeface="Times New Roman"/>
                        </a:rPr>
                        <a:t>imax</a:t>
                      </a:r>
                      <a:r>
                        <a:rPr lang="fr-FR" sz="1600" b="0" i="1" dirty="0" smtClean="0">
                          <a:latin typeface="Cambria Math"/>
                          <a:ea typeface="Times New Roman"/>
                        </a:rPr>
                        <a:t>(t/h)</a:t>
                      </a:r>
                      <a:endParaRPr lang="fr-FR" sz="1600" b="0" i="1" dirty="0">
                        <a:latin typeface="Cambria Math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0,5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1,9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5,0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30,0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60,0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1,3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1,7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30,0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70,0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1,3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1,8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30,0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60,0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1,4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1,4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1,8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</a:rPr>
                        <a:t>20,0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50,0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1,8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50,0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2,5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1,7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6,0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25,0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40,0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2,5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1,7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6,0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>
                          <a:latin typeface="Times New Roman"/>
                          <a:ea typeface="Times New Roman"/>
                        </a:rPr>
                        <a:t>25,0</a:t>
                      </a:r>
                      <a:endParaRPr lang="en-US" sz="16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</a:rPr>
                        <a:t>40,0</a:t>
                      </a:r>
                      <a:endParaRPr lang="en-US" sz="16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de l’exposé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Présentation  synthétique des travaux de thèse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Modélisation et étude de la disponibilité d’un </a:t>
            </a: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ystème </a:t>
            </a: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ulti-</a:t>
            </a: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tats (</a:t>
            </a: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SME</a:t>
            </a: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Optimisation de la maintenance préventive des SME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Conclusions et perspectives</a:t>
            </a:r>
            <a:endParaRPr lang="fr-FR" sz="2200" dirty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362200"/>
            <a:ext cx="4067175" cy="122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Intégration de la PE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133600"/>
          </a:xfrm>
        </p:spPr>
        <p:txBody>
          <a:bodyPr>
            <a:noAutofit/>
          </a:bodyPr>
          <a:lstStyle/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Des composants du système peuvent causer une PE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Plusieurs combinaisons possibles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Plus ou moins des composants critiques et/ou redondants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Différentes valeurs de demande exigée</a:t>
            </a:r>
          </a:p>
          <a:p>
            <a:pPr marL="457200" indent="-45720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Distribution de charge optimale dans un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5802" y="3782668"/>
          <a:ext cx="8229599" cy="2688336"/>
        </p:xfrm>
        <a:graphic>
          <a:graphicData uri="http://schemas.openxmlformats.org/drawingml/2006/table">
            <a:tbl>
              <a:tblPr/>
              <a:tblGrid>
                <a:gridCol w="609598"/>
                <a:gridCol w="1481268"/>
                <a:gridCol w="3700332"/>
                <a:gridCol w="1369402"/>
                <a:gridCol w="1068999"/>
              </a:tblGrid>
              <a:tr h="408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Cas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noProof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Combinaison</a:t>
                      </a:r>
                      <a:endParaRPr lang="fr-FR" sz="1800" kern="1200" noProof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Séquences </a:t>
                      </a: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quasi </a:t>
                      </a: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optimales </a:t>
                      </a: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fr-FR" sz="18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fr-FR" sz="1600" b="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fr-FR" sz="1800" b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fr-FR" sz="1800" b="0" noProof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Disponibilité (A)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PM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4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0     2     0    11     1    18    23    39 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2A63A8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0,9547</a:t>
                      </a:r>
                      <a:endParaRPr lang="en-US" sz="1800" kern="1200" dirty="0">
                        <a:solidFill>
                          <a:srgbClr val="2A63A8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55,1449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1     2     4     0    13    33    17     7    34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2A63A8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0,9543</a:t>
                      </a:r>
                      <a:endParaRPr lang="en-US" sz="1800" kern="1200" dirty="0">
                        <a:solidFill>
                          <a:srgbClr val="2A63A8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55,0945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4 et 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0    11     2    22     4    38    49    28  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0,8921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55,0066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4 et 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20     0   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2    11    17    40    42   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12   8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0,8879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55.0006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8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25    28    22     4     2    13    29    37 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0,9553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55,0237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5800" y="3352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Séquences quasi-optimales, demande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t/h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Facteur d’importance fiabiliste dans un SME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Autofit/>
          </a:bodyPr>
          <a:lstStyle/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Quantifier la contribution des éléments du système à sa performance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SME multi-composants</a:t>
            </a:r>
          </a:p>
          <a:p>
            <a:pPr marL="45720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Facteur d’importance de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Birnbaum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Birnbaum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Z. W. (1968))</a:t>
            </a:r>
            <a:endParaRPr lang="fr-F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Composant i multi-états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facteur d’importance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pour chaque état j</a:t>
            </a:r>
          </a:p>
          <a:p>
            <a:pPr marL="457200" lvl="0" indent="-457200"/>
            <a:endParaRPr lang="fr-FR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lvl="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Théorème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de probabilités totales </a:t>
            </a:r>
          </a:p>
          <a:p>
            <a:pPr marL="457200" lvl="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Système simple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Calcul analytique (fonction dérivée)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Système complexe : </a:t>
            </a:r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dérivée </a:t>
            </a:r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taux de variation</a:t>
            </a:r>
          </a:p>
          <a:p>
            <a:pPr marL="457200" lvl="0" indent="-457200"/>
            <a:endParaRPr lang="fr-FR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lvl="0" indent="-457200"/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FGU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Calcul de la disponibilité des composants et du système entier</a:t>
            </a:r>
          </a:p>
          <a:p>
            <a:pPr marL="457200" lvl="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Extension dans le cas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 présence de PE.</a:t>
            </a:r>
          </a:p>
          <a:p>
            <a:pPr marL="457200" lvl="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Importance des éléments dans un SME 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661150" y="2289464"/>
          <a:ext cx="1111250" cy="606136"/>
        </p:xfrm>
        <a:graphic>
          <a:graphicData uri="http://schemas.openxmlformats.org/presentationml/2006/ole">
            <p:oleObj spid="_x0000_s83971" name="Equation" r:id="rId4" imgW="698400" imgH="380880" progId="Equation.3">
              <p:embed/>
            </p:oleObj>
          </a:graphicData>
        </a:graphic>
      </p:graphicFrame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056313" y="4552978"/>
          <a:ext cx="1944687" cy="628622"/>
        </p:xfrm>
        <a:graphic>
          <a:graphicData uri="http://schemas.openxmlformats.org/presentationml/2006/ole">
            <p:oleObj spid="_x0000_s83975" name="Equation" r:id="rId5" imgW="1180800" imgH="380880" progId="Equation.3">
              <p:embed/>
            </p:oleObj>
          </a:graphicData>
        </a:graphic>
      </p:graphicFrame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3979" name="Object 11"/>
          <p:cNvGraphicFramePr>
            <a:graphicFrameLocks noChangeAspect="1"/>
          </p:cNvGraphicFramePr>
          <p:nvPr/>
        </p:nvGraphicFramePr>
        <p:xfrm>
          <a:off x="7315200" y="2935287"/>
          <a:ext cx="1152525" cy="646113"/>
        </p:xfrm>
        <a:graphic>
          <a:graphicData uri="http://schemas.openxmlformats.org/presentationml/2006/ole">
            <p:oleObj spid="_x0000_s83979" name="Equation" r:id="rId6" imgW="723600" imgH="406080" progId="Equation.3">
              <p:embed/>
            </p:oleObj>
          </a:graphicData>
        </a:graphic>
      </p:graphicFrame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3982" name="Object 14"/>
          <p:cNvGraphicFramePr>
            <a:graphicFrameLocks noChangeAspect="1"/>
          </p:cNvGraphicFramePr>
          <p:nvPr/>
        </p:nvGraphicFramePr>
        <p:xfrm>
          <a:off x="4343400" y="3505200"/>
          <a:ext cx="1600200" cy="800100"/>
        </p:xfrm>
        <a:graphic>
          <a:graphicData uri="http://schemas.openxmlformats.org/presentationml/2006/ole">
            <p:oleObj spid="_x0000_s83982" name="Equation" r:id="rId7" imgW="914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059535"/>
            <a:ext cx="4067175" cy="122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numérique-Composants indépendants et binaires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-76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Importance des éléments dans un SME 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096000" y="2209800"/>
          <a:ext cx="2590800" cy="4114800"/>
        </p:xfrm>
        <a:graphic>
          <a:graphicData uri="http://schemas.openxmlformats.org/drawingml/2006/table">
            <a:tbl>
              <a:tblPr/>
              <a:tblGrid>
                <a:gridCol w="457199"/>
                <a:gridCol w="914400"/>
                <a:gridCol w="1219201"/>
              </a:tblGrid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MS Mincho"/>
                          <a:cs typeface="Arial"/>
                        </a:rPr>
                        <a:t>N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MS Mincho"/>
                          <a:cs typeface="Arial"/>
                        </a:rPr>
                        <a:t>BIM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MS Mincho"/>
                          <a:cs typeface="Arial"/>
                        </a:rPr>
                        <a:t>BIM </a:t>
                      </a: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en %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1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0.0861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9.6%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2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0.0771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8.6%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3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0.0571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6.37%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4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0.2665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Arial"/>
                        </a:rPr>
                        <a:t>29.73%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0.2665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Arial"/>
                        </a:rPr>
                        <a:t>29.73%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6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0.0375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2A63A8"/>
                          </a:solidFill>
                          <a:latin typeface="Times New Roman"/>
                          <a:ea typeface="MS Mincho"/>
                          <a:cs typeface="Arial"/>
                        </a:rPr>
                        <a:t>4.18%</a:t>
                      </a:r>
                      <a:endParaRPr lang="en-US" sz="1800" b="1" dirty="0">
                        <a:solidFill>
                          <a:srgbClr val="2A63A8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7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0.0375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2A63A8"/>
                          </a:solidFill>
                          <a:latin typeface="Times New Roman"/>
                          <a:ea typeface="MS Mincho"/>
                          <a:cs typeface="Arial"/>
                        </a:rPr>
                        <a:t>4.18%</a:t>
                      </a:r>
                      <a:endParaRPr lang="en-US" sz="1800" b="1" dirty="0">
                        <a:solidFill>
                          <a:srgbClr val="2A63A8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8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MS Mincho"/>
                          <a:cs typeface="Arial"/>
                        </a:rPr>
                        <a:t>0.0341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latin typeface="Times New Roman"/>
                          <a:ea typeface="MS Mincho"/>
                          <a:cs typeface="Arial"/>
                        </a:rPr>
                        <a:t>3.8%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9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MS Mincho"/>
                          <a:cs typeface="Arial"/>
                        </a:rPr>
                        <a:t>0.0341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latin typeface="Times New Roman"/>
                          <a:ea typeface="MS Mincho"/>
                          <a:cs typeface="Arial"/>
                        </a:rPr>
                        <a:t>3.8%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57200" y="2209800"/>
          <a:ext cx="4343400" cy="4114800"/>
        </p:xfrm>
        <a:graphic>
          <a:graphicData uri="http://schemas.openxmlformats.org/drawingml/2006/table">
            <a:tbl>
              <a:tblPr/>
              <a:tblGrid>
                <a:gridCol w="304800"/>
                <a:gridCol w="1066800"/>
                <a:gridCol w="1152144"/>
                <a:gridCol w="1819656"/>
              </a:tblGrid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N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Echec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Fonction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Performance </a:t>
                      </a:r>
                      <a:r>
                        <a:rPr lang="fr-FR" sz="1800" dirty="0" smtClean="0">
                          <a:latin typeface="Times New Roman"/>
                          <a:ea typeface="Times New Roman"/>
                          <a:cs typeface="Arial"/>
                        </a:rPr>
                        <a:t>(t/h)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0,257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0,743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45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0,286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0,7133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0,3297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0,6703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45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0,2769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0,7231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70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0,2769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0,7231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70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0,3249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2A63A8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0,6751</a:t>
                      </a:r>
                      <a:endParaRPr lang="en-US" sz="1800" b="1" dirty="0">
                        <a:solidFill>
                          <a:srgbClr val="2A63A8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35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0,3249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2A63A8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0,6751</a:t>
                      </a:r>
                      <a:endParaRPr lang="en-US" sz="1800" b="1" dirty="0">
                        <a:solidFill>
                          <a:srgbClr val="2A63A8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35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0,358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0,6421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32,5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  <a:cs typeface="Arial"/>
                        </a:rPr>
                        <a:t>0,358</a:t>
                      </a:r>
                      <a:endParaRPr lang="en-US" sz="18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0,6421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  <a:cs typeface="Arial"/>
                        </a:rPr>
                        <a:t>32,5</a:t>
                      </a:r>
                      <a:endParaRPr lang="en-US" sz="18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1524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Caractéristiques des composants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342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BIM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numérique-Composants dépendants PE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Importance des éléments dans un SME 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04801" y="1645920"/>
          <a:ext cx="8458199" cy="3230880"/>
        </p:xfrm>
        <a:graphic>
          <a:graphicData uri="http://schemas.openxmlformats.org/drawingml/2006/table">
            <a:tbl>
              <a:tblPr/>
              <a:tblGrid>
                <a:gridCol w="556657"/>
                <a:gridCol w="1043542"/>
                <a:gridCol w="1066800"/>
                <a:gridCol w="914400"/>
                <a:gridCol w="803554"/>
                <a:gridCol w="735342"/>
                <a:gridCol w="750920"/>
                <a:gridCol w="646746"/>
                <a:gridCol w="646746"/>
                <a:gridCol w="646746"/>
                <a:gridCol w="646746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Cas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PE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217" marR="6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I1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I2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I3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I4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I5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I6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I7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I8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I9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1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1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217" marR="6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14,0706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9,1681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7,9714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2A63A8"/>
                          </a:solidFill>
                          <a:latin typeface="Times New Roman"/>
                          <a:ea typeface="MS Mincho"/>
                          <a:cs typeface="Arial"/>
                        </a:rPr>
                        <a:t>22,805</a:t>
                      </a:r>
                      <a:endParaRPr lang="en-US" sz="1600" b="1" dirty="0">
                        <a:solidFill>
                          <a:srgbClr val="2A63A8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Arial"/>
                        </a:rPr>
                        <a:t>32,590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3,513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3,513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3,185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3,185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3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1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 4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et 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217" marR="6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Arial"/>
                        </a:rPr>
                        <a:t>32,8750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6,2198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6,3200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21,510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21,510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3,033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3,033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2,750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2,750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6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4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et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217" marR="6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6,9280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Arial"/>
                        </a:rPr>
                        <a:t>32,6709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5,4007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21,446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21,446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3,027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3,027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3,027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3,027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8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9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217" marR="6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8,7010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7,7981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latin typeface="Times New Roman"/>
                          <a:ea typeface="MS Mincho"/>
                          <a:cs typeface="Arial"/>
                        </a:rPr>
                        <a:t>6,7823</a:t>
                      </a:r>
                      <a:endParaRPr lang="en-US" sz="16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26,955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26,955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7,819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7,819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2,965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4,207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11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1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4 et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5,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2 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  <a:sym typeface="Wingdings" pitchFamily="2" charset="2"/>
                        </a:rPr>
                        <a:t>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Arial"/>
                        </a:rPr>
                        <a:t>4 et 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217" marR="6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Arial"/>
                        </a:rPr>
                        <a:t>26,1840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Times New Roman"/>
                          <a:ea typeface="MS Mincho"/>
                          <a:cs typeface="Arial"/>
                        </a:rPr>
                        <a:t>26,0927</a:t>
                      </a:r>
                      <a:endParaRPr lang="en-US" sz="1600" dirty="0">
                        <a:solidFill>
                          <a:srgbClr val="C00000"/>
                        </a:solidFill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Times New Roman"/>
                          <a:ea typeface="MS Mincho"/>
                          <a:cs typeface="Arial"/>
                        </a:rPr>
                        <a:t>4,2797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17,127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MS Mincho"/>
                          <a:cs typeface="Arial"/>
                        </a:rPr>
                        <a:t>17,127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Times New Roman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2,405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2,405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2,190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/>
                          <a:ea typeface="MS Mincho"/>
                          <a:cs typeface="Arial"/>
                        </a:rPr>
                        <a:t>2,190</a:t>
                      </a:r>
                      <a:endParaRPr lang="en-US" sz="16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12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5490" marR="654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 de PE</a:t>
                      </a:r>
                      <a:endParaRPr lang="fr-FR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9.6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8.6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6.37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2A63A8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29.73</a:t>
                      </a:r>
                      <a:endParaRPr lang="en-US" sz="1600" b="1" dirty="0">
                        <a:solidFill>
                          <a:srgbClr val="2A63A8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2A63A8"/>
                          </a:solidFill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29.73</a:t>
                      </a:r>
                      <a:endParaRPr lang="en-US" sz="1600" b="1" dirty="0">
                        <a:solidFill>
                          <a:srgbClr val="2A63A8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4.18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4.18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3.8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3.8</a:t>
                      </a:r>
                      <a:endParaRPr lang="en-US" sz="16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04800" y="11430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BIM en % en présence de propagation d’échec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" y="5105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Facteur d’importance d’un composant dépend de 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Sa position dans la structure du système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Sa distribution de performance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combinaison des composants concernés par la propagation échec</a:t>
            </a:r>
            <a:endParaRPr lang="fr-FR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Apport du modèle hybride Markov et FGU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Évaluer la DP dynamique d’un système série-parallèle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Intégrer  la dépendance et étudier son effet</a:t>
            </a:r>
          </a:p>
          <a:p>
            <a:pPr marL="857250" lvl="1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Intérêt d’étudier la distribution de charge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Optimisation de la disponibilité d’un SME, composants dépendants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Evaluation de probabilité d’insatisfaction à une demande exigée</a:t>
            </a:r>
          </a:p>
          <a:p>
            <a:pPr marL="857250" lvl="1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Efficacité de la méthode de calcul de mesure d’importance fiabiliste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Facteur d’importance des composants d’un SME, effet de la dépendance</a:t>
            </a:r>
          </a:p>
          <a:p>
            <a:pPr marL="857250" lvl="1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Proposer et évaluer une politique de maintenance préventive optimale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En se basant sur le modèle d’évaluation de la disponibilité d’un SME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En intégrant le facteur d’importance fiabiliste.</a:t>
            </a:r>
          </a:p>
          <a:p>
            <a:pPr marL="457200" indent="-457200"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Discussions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de l’exposé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Résumé des travaux de thèse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Modélisation et étude de la disponibilité des SME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fr-FR" sz="22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Optimisation de la maintenance préventive des SME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Motivations et objectifs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Modèle de maintenance préventive pour un système série-parallèle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Nouvelle technique d’optimisation du coût de la maintenance dans un SME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Discussions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Conclusions et perspectives</a:t>
            </a:r>
            <a:endParaRPr lang="fr-FR" sz="22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Optimisation de la maintenance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fr-FR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éventive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des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962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Motivations et objectifs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Gestion de la maintenance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corrective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préventive</a:t>
            </a:r>
          </a:p>
          <a:p>
            <a:pPr marL="457200" indent="-457200">
              <a:buNone/>
            </a:pP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optimiser le coût de la maintenance</a:t>
            </a:r>
            <a:endParaRPr lang="fr-FR" sz="1800" dirty="0" smtClean="0">
              <a:solidFill>
                <a:srgbClr val="2A63A8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Type de la maintenance et répartition des actions</a:t>
            </a:r>
          </a:p>
          <a:p>
            <a:pPr marL="457200" indent="-45720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 politique de maintenance</a:t>
            </a: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Minimiser un coût global d’indisponibilité et de maintenance</a:t>
            </a:r>
          </a:p>
          <a:p>
            <a:pPr marL="457200" indent="-45720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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optimisation de la maintenance </a:t>
            </a:r>
          </a:p>
          <a:p>
            <a:pPr marL="457200" indent="-457200">
              <a:buNone/>
            </a:pPr>
            <a:endParaRPr lang="fr-FR" sz="1800" dirty="0" smtClean="0">
              <a:solidFill>
                <a:srgbClr val="2A63A8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Aft>
                <a:spcPts val="600"/>
              </a:spcAft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Politiques de la maintenance</a:t>
            </a:r>
          </a:p>
          <a:p>
            <a:pPr marL="457200" indent="-457200" algn="ctr">
              <a:spcAft>
                <a:spcPts val="600"/>
              </a:spcAft>
              <a:buNone/>
            </a:pPr>
            <a:r>
              <a:rPr lang="fr-FR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Proposer une politique de maintenance préventive périodique optimale (minimisant le coût d’indisponibilité et de maintenance sous contraintes de disponibilité exigée) dans un SME</a:t>
            </a:r>
          </a:p>
          <a:p>
            <a:pPr marL="857250" lvl="1" indent="-457200">
              <a:buNone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53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des SME      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Motivations et objectifs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Maintenance préventive périodique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Autofit/>
          </a:bodyPr>
          <a:lstStyle/>
          <a:p>
            <a:pPr marL="457200" indent="-457200"/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Inspections périodiques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à des temps fixes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KT (K=1,2,…)</a:t>
            </a:r>
          </a:p>
          <a:p>
            <a:pPr marL="457200" indent="-457200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Optimiser pour chaque composant du système, la politique de maintenance:</a:t>
            </a:r>
          </a:p>
          <a:p>
            <a:pPr marL="857250" lvl="1" indent="-457200"/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Périodes optimales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de maintenance préventive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pour chaque composant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/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Dates des premières inspections</a:t>
            </a:r>
          </a:p>
          <a:p>
            <a:pPr marL="857250" lvl="1" indent="-457200"/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 En minimisant une fonction coût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de maintenance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Sous contrainte de disponibilité exigée 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Pendant une durée déterminée ( TM: Temps de Mission).</a:t>
            </a:r>
          </a:p>
          <a:p>
            <a:pPr marL="857250" lvl="1" indent="-457200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Système multi-états série-parallèle</a:t>
            </a:r>
          </a:p>
          <a:p>
            <a:pPr marL="457200" indent="-457200"/>
            <a:r>
              <a:rPr lang="fr-F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Facteur d’importance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dates de premières inspections</a:t>
            </a:r>
          </a:p>
          <a:p>
            <a:pPr marL="457200" indent="-457200"/>
            <a:r>
              <a:rPr lang="fr-F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FGU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Disponibilité du système</a:t>
            </a:r>
          </a:p>
          <a:p>
            <a:pPr marL="457200" indent="-457200"/>
            <a:r>
              <a:rPr lang="fr-F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Algorithme génétique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optimisation du coût de maintenance du système </a:t>
            </a:r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Modèle de maintenance préventive pour un système série parallèle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Modèle de maintenance pour les composants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Autofit/>
          </a:bodyPr>
          <a:lstStyle/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Les composants d’un système série-parallèle sont soumis à des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inspections périodiques</a:t>
            </a: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 système est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toujours disponible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pendant les actions de la maintenance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Les actions de maintenance préventive rendent le composant neuf</a:t>
            </a: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Coût total de la maintenance fonction :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du coût de chaque inspection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de l’intervalle de la maintenance</a:t>
            </a:r>
          </a:p>
          <a:p>
            <a:pPr lvl="1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de la date de la première inspection</a:t>
            </a:r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Modèle de maintenance préventive pour un système série parallèle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Image 2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5885" y="3079115"/>
            <a:ext cx="5898515" cy="1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352800" y="43682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Modèle de maintenance préventive pour les composants maintenus périodiquement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62000" y="3276600"/>
          <a:ext cx="1981200" cy="326572"/>
        </p:xfrm>
        <a:graphic>
          <a:graphicData uri="http://schemas.openxmlformats.org/presentationml/2006/ole">
            <p:oleObj spid="_x0000_s92166" name="Equation" r:id="rId5" imgW="1155600" imgH="190440" progId="Equation.3">
              <p:embed/>
            </p:oleObj>
          </a:graphicData>
        </a:graphic>
      </p:graphicFrame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762000" y="4038600"/>
          <a:ext cx="2068512" cy="371475"/>
        </p:xfrm>
        <a:graphic>
          <a:graphicData uri="http://schemas.openxmlformats.org/presentationml/2006/ole">
            <p:oleObj spid="_x0000_s92168" name="Equation" r:id="rId6" imgW="1206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Modèle du coût du système </a:t>
            </a:r>
            <a:r>
              <a:rPr lang="fr-FR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(Bris, Châtelet, &amp; </a:t>
            </a:r>
            <a:r>
              <a:rPr lang="fr-FR" sz="1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Yalaoui</a:t>
            </a:r>
            <a:r>
              <a:rPr lang="fr-FR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2003)</a:t>
            </a:r>
            <a:endParaRPr lang="fr-FR" sz="1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Autofit/>
          </a:bodyPr>
          <a:lstStyle/>
          <a:p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Structure série-parallèle</a:t>
            </a: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Coût de l’inspection d’un composant au cours du temps de mission est constant</a:t>
            </a:r>
          </a:p>
          <a:p>
            <a:pPr>
              <a:buNone/>
            </a:pPr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/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 nombre d’inspections pour un composant est :</a:t>
            </a:r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Modèle de maintenance préventive pour un système série parallèle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874963" y="2956981"/>
          <a:ext cx="2992437" cy="929219"/>
        </p:xfrm>
        <a:graphic>
          <a:graphicData uri="http://schemas.openxmlformats.org/presentationml/2006/ole">
            <p:oleObj spid="_x0000_s108546" name="Equation" r:id="rId4" imgW="1434960" imgH="444240" progId="Equation.3">
              <p:embed/>
            </p:oleObj>
          </a:graphicData>
        </a:graphic>
      </p:graphicFrame>
      <p:grpSp>
        <p:nvGrpSpPr>
          <p:cNvPr id="58" name="Group 57"/>
          <p:cNvGrpSpPr/>
          <p:nvPr/>
        </p:nvGrpSpPr>
        <p:grpSpPr>
          <a:xfrm>
            <a:off x="2103437" y="1600200"/>
            <a:ext cx="4068763" cy="1219200"/>
            <a:chOff x="2103437" y="1600200"/>
            <a:chExt cx="4525963" cy="1524000"/>
          </a:xfrm>
        </p:grpSpPr>
        <p:grpSp>
          <p:nvGrpSpPr>
            <p:cNvPr id="108548" name="Group 4"/>
            <p:cNvGrpSpPr>
              <a:grpSpLocks/>
            </p:cNvGrpSpPr>
            <p:nvPr/>
          </p:nvGrpSpPr>
          <p:grpSpPr bwMode="auto">
            <a:xfrm>
              <a:off x="2103437" y="1604650"/>
              <a:ext cx="4525963" cy="1351818"/>
              <a:chOff x="2591" y="3672"/>
              <a:chExt cx="7126" cy="2127"/>
            </a:xfrm>
          </p:grpSpPr>
          <p:cxnSp>
            <p:nvCxnSpPr>
              <p:cNvPr id="108552" name="AutoShape 8"/>
              <p:cNvCxnSpPr>
                <a:cxnSpLocks noChangeShapeType="1"/>
              </p:cNvCxnSpPr>
              <p:nvPr/>
            </p:nvCxnSpPr>
            <p:spPr bwMode="auto">
              <a:xfrm>
                <a:off x="9216" y="3868"/>
                <a:ext cx="50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553" name="AutoShape 9"/>
              <p:cNvCxnSpPr>
                <a:cxnSpLocks noChangeShapeType="1"/>
              </p:cNvCxnSpPr>
              <p:nvPr/>
            </p:nvCxnSpPr>
            <p:spPr bwMode="auto">
              <a:xfrm>
                <a:off x="9216" y="4875"/>
                <a:ext cx="50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554" name="AutoShape 10"/>
              <p:cNvCxnSpPr>
                <a:cxnSpLocks noChangeShapeType="1"/>
              </p:cNvCxnSpPr>
              <p:nvPr/>
            </p:nvCxnSpPr>
            <p:spPr bwMode="auto">
              <a:xfrm>
                <a:off x="9216" y="5798"/>
                <a:ext cx="50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555" name="AutoShape 11"/>
              <p:cNvCxnSpPr>
                <a:cxnSpLocks noChangeShapeType="1"/>
              </p:cNvCxnSpPr>
              <p:nvPr/>
            </p:nvCxnSpPr>
            <p:spPr bwMode="auto">
              <a:xfrm>
                <a:off x="9717" y="3868"/>
                <a:ext cx="0" cy="19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556" name="AutoShape 12"/>
              <p:cNvCxnSpPr>
                <a:cxnSpLocks noChangeShapeType="1"/>
              </p:cNvCxnSpPr>
              <p:nvPr/>
            </p:nvCxnSpPr>
            <p:spPr bwMode="auto">
              <a:xfrm>
                <a:off x="7721" y="3869"/>
                <a:ext cx="50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557" name="AutoShape 13"/>
              <p:cNvCxnSpPr>
                <a:cxnSpLocks noChangeShapeType="1"/>
              </p:cNvCxnSpPr>
              <p:nvPr/>
            </p:nvCxnSpPr>
            <p:spPr bwMode="auto">
              <a:xfrm>
                <a:off x="7721" y="5799"/>
                <a:ext cx="501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8558" name="AutoShape 14"/>
              <p:cNvCxnSpPr>
                <a:cxnSpLocks noChangeShapeType="1"/>
              </p:cNvCxnSpPr>
              <p:nvPr/>
            </p:nvCxnSpPr>
            <p:spPr bwMode="auto">
              <a:xfrm>
                <a:off x="7708" y="3869"/>
                <a:ext cx="0" cy="19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08559" name="Group 15"/>
              <p:cNvGrpSpPr>
                <a:grpSpLocks/>
              </p:cNvGrpSpPr>
              <p:nvPr/>
            </p:nvGrpSpPr>
            <p:grpSpPr bwMode="auto">
              <a:xfrm>
                <a:off x="2591" y="3672"/>
                <a:ext cx="5648" cy="2118"/>
                <a:chOff x="2591" y="3681"/>
                <a:chExt cx="5648" cy="2118"/>
              </a:xfrm>
            </p:grpSpPr>
            <p:cxnSp>
              <p:nvCxnSpPr>
                <p:cNvPr id="108563" name="AutoShape 19"/>
                <p:cNvCxnSpPr>
                  <a:cxnSpLocks noChangeShapeType="1"/>
                </p:cNvCxnSpPr>
                <p:nvPr/>
              </p:nvCxnSpPr>
              <p:spPr bwMode="auto">
                <a:xfrm>
                  <a:off x="6779" y="3862"/>
                  <a:ext cx="50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8564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6779" y="5792"/>
                  <a:ext cx="50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8565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280" y="3862"/>
                  <a:ext cx="0" cy="193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8566" name="AutoShape 22"/>
                <p:cNvCxnSpPr>
                  <a:cxnSpLocks noChangeShapeType="1"/>
                </p:cNvCxnSpPr>
                <p:nvPr/>
              </p:nvCxnSpPr>
              <p:spPr bwMode="auto">
                <a:xfrm>
                  <a:off x="5284" y="3862"/>
                  <a:ext cx="50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8567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5284" y="5792"/>
                  <a:ext cx="50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08568" name="AutoShape 24"/>
                <p:cNvCxnSpPr>
                  <a:cxnSpLocks noChangeShapeType="1"/>
                </p:cNvCxnSpPr>
                <p:nvPr/>
              </p:nvCxnSpPr>
              <p:spPr bwMode="auto">
                <a:xfrm>
                  <a:off x="5271" y="3862"/>
                  <a:ext cx="0" cy="193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grpSp>
              <p:nvGrpSpPr>
                <p:cNvPr id="108569" name="Group 25"/>
                <p:cNvGrpSpPr>
                  <a:grpSpLocks/>
                </p:cNvGrpSpPr>
                <p:nvPr/>
              </p:nvGrpSpPr>
              <p:grpSpPr bwMode="auto">
                <a:xfrm>
                  <a:off x="2591" y="3681"/>
                  <a:ext cx="3194" cy="2118"/>
                  <a:chOff x="2591" y="3681"/>
                  <a:chExt cx="3194" cy="2118"/>
                </a:xfrm>
              </p:grpSpPr>
              <p:sp>
                <p:nvSpPr>
                  <p:cNvPr id="108570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105" y="3681"/>
                    <a:ext cx="977" cy="473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1,1</a:t>
                    </a:r>
                  </a:p>
                </p:txBody>
              </p:sp>
              <p:cxnSp>
                <p:nvCxnSpPr>
                  <p:cNvPr id="108573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82" y="3869"/>
                    <a:ext cx="50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574" name="AutoShape 30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4082" y="4869"/>
                    <a:ext cx="1703" cy="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575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82" y="5799"/>
                    <a:ext cx="50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576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583" y="3869"/>
                    <a:ext cx="0" cy="193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577" name="AutoShape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04" y="3869"/>
                    <a:ext cx="50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578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04" y="4876"/>
                    <a:ext cx="50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579" name="AutoShape 3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04" y="5799"/>
                    <a:ext cx="50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580" name="AutoShape 3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91" y="3869"/>
                    <a:ext cx="0" cy="193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108581" name="AutoShape 37"/>
                <p:cNvCxnSpPr>
                  <a:cxnSpLocks noChangeShapeType="1"/>
                </p:cNvCxnSpPr>
                <p:nvPr/>
              </p:nvCxnSpPr>
              <p:spPr bwMode="auto">
                <a:xfrm flipV="1">
                  <a:off x="6779" y="4878"/>
                  <a:ext cx="1460" cy="13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4160837" y="1604649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1,k</a:t>
              </a:r>
            </a:p>
          </p:txBody>
        </p:sp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5684837" y="1600200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1,K</a:t>
              </a:r>
            </a:p>
          </p:txBody>
        </p:sp>
        <p:sp>
          <p:nvSpPr>
            <p:cNvPr id="49" name="Rectangle 26"/>
            <p:cNvSpPr>
              <a:spLocks noChangeArrowheads="1"/>
            </p:cNvSpPr>
            <p:nvPr/>
          </p:nvSpPr>
          <p:spPr bwMode="auto">
            <a:xfrm>
              <a:off x="4149911" y="2214249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i,k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5684837" y="2209800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i,K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2408237" y="2209800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i,1</a:t>
              </a:r>
            </a:p>
          </p:txBody>
        </p:sp>
        <p:sp>
          <p:nvSpPr>
            <p:cNvPr id="52" name="Rectangle 26"/>
            <p:cNvSpPr>
              <a:spLocks noChangeArrowheads="1"/>
            </p:cNvSpPr>
            <p:nvPr/>
          </p:nvSpPr>
          <p:spPr bwMode="auto">
            <a:xfrm>
              <a:off x="4149911" y="2823849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Ek,k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5684837" y="2819400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EK,K</a:t>
              </a:r>
            </a:p>
          </p:txBody>
        </p:sp>
        <p:sp>
          <p:nvSpPr>
            <p:cNvPr id="54" name="Rectangle 26"/>
            <p:cNvSpPr>
              <a:spLocks noChangeArrowheads="1"/>
            </p:cNvSpPr>
            <p:nvPr/>
          </p:nvSpPr>
          <p:spPr bwMode="auto">
            <a:xfrm>
              <a:off x="2408237" y="2819400"/>
              <a:ext cx="620526" cy="3003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E1,1</a:t>
              </a:r>
            </a:p>
          </p:txBody>
        </p:sp>
      </p:grp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4" name="Rectangle 4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8587" name="Object 43"/>
          <p:cNvGraphicFramePr>
            <a:graphicFrameLocks noChangeAspect="1"/>
          </p:cNvGraphicFramePr>
          <p:nvPr/>
        </p:nvGraphicFramePr>
        <p:xfrm>
          <a:off x="2205038" y="4267200"/>
          <a:ext cx="4565650" cy="838200"/>
        </p:xfrm>
        <a:graphic>
          <a:graphicData uri="http://schemas.openxmlformats.org/presentationml/2006/ole">
            <p:oleObj spid="_x0000_s108587" name="Equation" r:id="rId5" imgW="2425680" imgH="444240" progId="Equation.3">
              <p:embed/>
            </p:oleObj>
          </a:graphicData>
        </a:graphic>
      </p:graphicFrame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8590" name="Object 46"/>
          <p:cNvGraphicFramePr>
            <a:graphicFrameLocks noChangeAspect="1"/>
          </p:cNvGraphicFramePr>
          <p:nvPr/>
        </p:nvGraphicFramePr>
        <p:xfrm>
          <a:off x="2362200" y="5374518"/>
          <a:ext cx="3983037" cy="950082"/>
        </p:xfrm>
        <a:graphic>
          <a:graphicData uri="http://schemas.openxmlformats.org/presentationml/2006/ole">
            <p:oleObj spid="_x0000_s108590" name="Equation" r:id="rId6" imgW="19684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de l’exposé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Présentation synthétique des travaux de thèse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Contexte et problématique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Objectifs de la recherche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Travaux réalisés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Modélisation et étude de la disponibilité des SME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Optimisation de la maintenance préventive des SME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Conclusions et perspectives</a:t>
            </a:r>
            <a:endParaRPr lang="fr-FR" sz="22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Présentation synthétique des travaux de th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èse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Formulation du problème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Autofit/>
          </a:bodyPr>
          <a:lstStyle/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Calcul de la disponibilité du système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Composants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binaires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, système entier :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système multi-états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Distribution de défaillance d’un composant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suit la loi exponentielle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Disponibilité du composant j à la date de maintenance </a:t>
            </a: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FGU</a:t>
            </a:r>
            <a:r>
              <a:rPr lang="fr-F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DP du système entier  Disponibilité du système entier</a:t>
            </a:r>
            <a:endParaRPr lang="fr-FR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Nouvelle technique d’optimisation du coût de la maintenance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629025" y="1219200"/>
          <a:ext cx="1323975" cy="1065984"/>
        </p:xfrm>
        <a:graphic>
          <a:graphicData uri="http://schemas.openxmlformats.org/presentationml/2006/ole">
            <p:oleObj spid="_x0000_s110594" name="Equation" r:id="rId4" imgW="711000" imgH="571320" progId="Equation.3">
              <p:embed/>
            </p:oleObj>
          </a:graphicData>
        </a:graphic>
      </p:graphicFrame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4" name="Rectangle 40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8590" name="Object 46"/>
          <p:cNvGraphicFramePr>
            <a:graphicFrameLocks noChangeAspect="1"/>
          </p:cNvGraphicFramePr>
          <p:nvPr/>
        </p:nvGraphicFramePr>
        <p:xfrm>
          <a:off x="2362200" y="4770438"/>
          <a:ext cx="2905125" cy="563562"/>
        </p:xfrm>
        <a:graphic>
          <a:graphicData uri="http://schemas.openxmlformats.org/presentationml/2006/ole">
            <p:oleObj spid="_x0000_s110596" name="Equation" r:id="rId5" imgW="1434960" imgH="279360" progId="Equation.3">
              <p:embed/>
            </p:oleObj>
          </a:graphicData>
        </a:graphic>
      </p:graphicFrame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5943600" y="3690761"/>
          <a:ext cx="552450" cy="347839"/>
        </p:xfrm>
        <a:graphic>
          <a:graphicData uri="http://schemas.openxmlformats.org/presentationml/2006/ole">
            <p:oleObj spid="_x0000_s110602" name="Equation" r:id="rId6" imgW="342720" imgH="215640" progId="Equation.3">
              <p:embed/>
            </p:oleObj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2514600" y="3951288"/>
          <a:ext cx="2508250" cy="742950"/>
        </p:xfrm>
        <a:graphic>
          <a:graphicData uri="http://schemas.openxmlformats.org/presentationml/2006/ole">
            <p:oleObj spid="_x0000_s110603" name="Equation" r:id="rId7" imgW="1333440" imgH="393480" progId="Equation.3">
              <p:embed/>
            </p:oleObj>
          </a:graphicData>
        </a:graphic>
      </p:graphicFrame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Vecteur des premiers temps d’inspections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105400"/>
          </a:xfrm>
        </p:spPr>
        <p:txBody>
          <a:bodyPr>
            <a:noAutofit/>
          </a:bodyPr>
          <a:lstStyle/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Premières inspections : efficaces du point de vue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coût de la maintenance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et de </a:t>
            </a:r>
            <a:r>
              <a:rPr lang="fr-FR" sz="18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la disponibilité du composant</a:t>
            </a: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Pour chaque composant j</a:t>
            </a:r>
          </a:p>
          <a:p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Facteur d’importance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vecteur de M temps de génération de maintenance </a:t>
            </a:r>
          </a:p>
          <a:p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Facteur d’importance pour chaque composant </a:t>
            </a: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Pour chaque composant j on calcule </a:t>
            </a: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Date de la première inspection            du composant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:                      maximal</a:t>
            </a:r>
            <a:endParaRPr lang="fr-FR" sz="18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Nouvelle technique d’optimisation du coût de la maintenance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808413" y="1724025"/>
          <a:ext cx="3278187" cy="685800"/>
        </p:xfrm>
        <a:graphic>
          <a:graphicData uri="http://schemas.openxmlformats.org/presentationml/2006/ole">
            <p:oleObj spid="_x0000_s112650" name="Equation" r:id="rId4" imgW="1942920" imgH="406080" progId="Equation.3">
              <p:embed/>
            </p:oleObj>
          </a:graphicData>
        </a:graphic>
      </p:graphicFrame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3657600" y="2409825"/>
          <a:ext cx="2914650" cy="365125"/>
        </p:xfrm>
        <a:graphic>
          <a:graphicData uri="http://schemas.openxmlformats.org/presentationml/2006/ole">
            <p:oleObj spid="_x0000_s112652" name="Equation" r:id="rId5" imgW="1726920" imgH="21564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856288" y="3341688"/>
          <a:ext cx="2811462" cy="363537"/>
        </p:xfrm>
        <a:graphic>
          <a:graphicData uri="http://schemas.openxmlformats.org/presentationml/2006/ole">
            <p:oleObj spid="_x0000_s112653" name="Equation" r:id="rId6" imgW="1473120" imgH="190440" progId="Equation.3">
              <p:embed/>
            </p:oleObj>
          </a:graphicData>
        </a:graphic>
      </p:graphicFrame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5326063" y="3810000"/>
          <a:ext cx="2979737" cy="739775"/>
        </p:xfrm>
        <a:graphic>
          <a:graphicData uri="http://schemas.openxmlformats.org/presentationml/2006/ole">
            <p:oleObj spid="_x0000_s112657" name="Equation" r:id="rId7" imgW="1688760" imgH="419040" progId="Equation.3">
              <p:embed/>
            </p:oleObj>
          </a:graphicData>
        </a:graphic>
      </p:graphicFrame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2661" name="Object 21"/>
          <p:cNvGraphicFramePr>
            <a:graphicFrameLocks noChangeAspect="1"/>
          </p:cNvGraphicFramePr>
          <p:nvPr/>
        </p:nvGraphicFramePr>
        <p:xfrm>
          <a:off x="4473388" y="4619625"/>
          <a:ext cx="2689412" cy="381000"/>
        </p:xfrm>
        <a:graphic>
          <a:graphicData uri="http://schemas.openxmlformats.org/presentationml/2006/ole">
            <p:oleObj spid="_x0000_s112661" name="Equation" r:id="rId8" imgW="1523880" imgH="215640" progId="Equation.3">
              <p:embed/>
            </p:oleObj>
          </a:graphicData>
        </a:graphic>
      </p:graphicFrame>
      <p:graphicFrame>
        <p:nvGraphicFramePr>
          <p:cNvPr id="112663" name="Object 23"/>
          <p:cNvGraphicFramePr>
            <a:graphicFrameLocks noChangeAspect="1"/>
          </p:cNvGraphicFramePr>
          <p:nvPr/>
        </p:nvGraphicFramePr>
        <p:xfrm>
          <a:off x="3735387" y="5305425"/>
          <a:ext cx="531813" cy="306388"/>
        </p:xfrm>
        <a:graphic>
          <a:graphicData uri="http://schemas.openxmlformats.org/presentationml/2006/ole">
            <p:oleObj spid="_x0000_s112663" name="Equation" r:id="rId9" imgW="330120" imgH="190440" progId="Equation.3">
              <p:embed/>
            </p:oleObj>
          </a:graphicData>
        </a:graphic>
      </p:graphicFrame>
      <p:graphicFrame>
        <p:nvGraphicFramePr>
          <p:cNvPr id="112664" name="Object 24"/>
          <p:cNvGraphicFramePr>
            <a:graphicFrameLocks noChangeAspect="1"/>
          </p:cNvGraphicFramePr>
          <p:nvPr/>
        </p:nvGraphicFramePr>
        <p:xfrm>
          <a:off x="5943600" y="5305425"/>
          <a:ext cx="1076325" cy="381000"/>
        </p:xfrm>
        <a:graphic>
          <a:graphicData uri="http://schemas.openxmlformats.org/presentationml/2006/ole">
            <p:oleObj spid="_x0000_s112664" name="Equation" r:id="rId10" imgW="609480" imgH="215640" progId="Equation.3">
              <p:embed/>
            </p:oleObj>
          </a:graphicData>
        </a:graphic>
      </p:graphicFrame>
      <p:graphicFrame>
        <p:nvGraphicFramePr>
          <p:cNvPr id="112666" name="Object 26"/>
          <p:cNvGraphicFramePr>
            <a:graphicFrameLocks noChangeAspect="1"/>
          </p:cNvGraphicFramePr>
          <p:nvPr/>
        </p:nvGraphicFramePr>
        <p:xfrm>
          <a:off x="2624138" y="5892800"/>
          <a:ext cx="2481262" cy="327025"/>
        </p:xfrm>
        <a:graphic>
          <a:graphicData uri="http://schemas.openxmlformats.org/presentationml/2006/ole">
            <p:oleObj spid="_x0000_s112666" name="Equation" r:id="rId11" imgW="14475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Technique d’optimisation du coût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Nouvelle technique d’optimisation du coût de la maintenance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4" name="Rectangle 4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4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" name="TextBox 31"/>
          <p:cNvSpPr txBox="1"/>
          <p:nvPr/>
        </p:nvSpPr>
        <p:spPr>
          <a:xfrm>
            <a:off x="609600" y="16002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Initialisation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des chromosomes de la population (taille fixe)</a:t>
            </a:r>
          </a:p>
          <a:p>
            <a:endParaRPr lang="fr-FR" dirty="0"/>
          </a:p>
        </p:txBody>
      </p:sp>
      <p:sp>
        <p:nvSpPr>
          <p:cNvPr id="33" name="TextBox 32"/>
          <p:cNvSpPr txBox="1"/>
          <p:nvPr/>
        </p:nvSpPr>
        <p:spPr>
          <a:xfrm>
            <a:off x="609600" y="2362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Créations des nouveaux chromosomes : croisement et mutation</a:t>
            </a:r>
          </a:p>
          <a:p>
            <a:endParaRPr lang="fr-FR" dirty="0"/>
          </a:p>
        </p:txBody>
      </p:sp>
      <p:sp>
        <p:nvSpPr>
          <p:cNvPr id="34" name="TextBox 33"/>
          <p:cNvSpPr txBox="1"/>
          <p:nvPr/>
        </p:nvSpPr>
        <p:spPr>
          <a:xfrm>
            <a:off x="609600" y="3276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Evaluation des nouveaux chromosomes</a:t>
            </a:r>
          </a:p>
          <a:p>
            <a:endParaRPr lang="fr-FR" dirty="0"/>
          </a:p>
        </p:txBody>
      </p:sp>
      <p:sp>
        <p:nvSpPr>
          <p:cNvPr id="35" name="TextBox 34"/>
          <p:cNvSpPr txBox="1"/>
          <p:nvPr/>
        </p:nvSpPr>
        <p:spPr>
          <a:xfrm>
            <a:off x="609600" y="4114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Enlever les chromosomes non sélectionnées</a:t>
            </a:r>
          </a:p>
          <a:p>
            <a:endParaRPr lang="fr-FR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2286000"/>
            <a:ext cx="861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Codage direct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Chaque chromosome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sous-chromosomes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Gènes de ces chromosomes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périodes de la maintenance préventive des composants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Nombres réels sélectionnés aléatoirement dans l’intervalle [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BI BS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], distribution uniforme 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Solution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politique de maintenance préventive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Coût de la maintenance préventive et disponibilité du système 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Meilleure solution : vérifiant la contrainte de disponibilité et fonction objectif minimale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9600" y="499246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procédure de génération est répétée Nr fois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32" grpId="0"/>
      <p:bldP spid="33" grpId="0"/>
      <p:bldP spid="34" grpId="0"/>
      <p:bldP spid="35" grpId="0"/>
      <p:bldP spid="36" grpId="0"/>
      <p:bldP spid="36" grpId="1"/>
      <p:bldP spid="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Algorithme génétique hybride 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362200"/>
          </a:xfrm>
        </p:spPr>
        <p:txBody>
          <a:bodyPr>
            <a:noAutofit/>
          </a:bodyPr>
          <a:lstStyle/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Hybridation AG et Recherche locale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Rendre un AG plus efficace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Ajout d’une recherche locale en plus de la mutation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Multiples façons pour concevoir une hybridation AG et recherche locale</a:t>
            </a:r>
          </a:p>
          <a:p>
            <a:pPr>
              <a:buNone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Proposition d’un algorithme hybride</a:t>
            </a:r>
            <a:endParaRPr lang="fr-FR" sz="16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Nouvelle technique d’optimisation du coût de la maintenance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06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2" name="TextBox 31"/>
          <p:cNvSpPr txBox="1"/>
          <p:nvPr/>
        </p:nvSpPr>
        <p:spPr>
          <a:xfrm>
            <a:off x="609600" y="339524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croisement est associé à une petite diversification des solutions par la recherche locale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4413647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action de maintenance préventive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saut de coût de maintenance optimal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09600" y="4315460"/>
          <a:ext cx="355600" cy="408940"/>
        </p:xfrm>
        <a:graphic>
          <a:graphicData uri="http://schemas.openxmlformats.org/presentationml/2006/ole">
            <p:oleObj spid="_x0000_s114690" name="Equation" r:id="rId4" imgW="126720" imgH="139680" progId="Equation.3">
              <p:embed/>
            </p:oleObj>
          </a:graphicData>
        </a:graphic>
      </p:graphicFrame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4695" name="Object 7"/>
          <p:cNvGraphicFramePr>
            <a:graphicFrameLocks noChangeAspect="1"/>
          </p:cNvGraphicFramePr>
          <p:nvPr/>
        </p:nvGraphicFramePr>
        <p:xfrm>
          <a:off x="460375" y="4953000"/>
          <a:ext cx="4187825" cy="949325"/>
        </p:xfrm>
        <a:graphic>
          <a:graphicData uri="http://schemas.openxmlformats.org/presentationml/2006/ole">
            <p:oleObj spid="_x0000_s114695" name="Equation" r:id="rId5" imgW="2070000" imgH="469800" progId="Equation.3">
              <p:embed/>
            </p:oleObj>
          </a:graphicData>
        </a:graphic>
      </p:graphicFrame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5075412" y="4800600"/>
          <a:ext cx="2849388" cy="1371600"/>
        </p:xfrm>
        <a:graphic>
          <a:graphicData uri="http://schemas.openxmlformats.org/presentationml/2006/ole">
            <p:oleObj spid="_x0000_s114696" name="Equation" r:id="rId6" imgW="1346040" imgH="64764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09600" y="48768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Modification du gène du premier né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Comparaison  Meilleure solution</a:t>
            </a:r>
          </a:p>
          <a:p>
            <a:pPr lvl="0"/>
            <a:endParaRPr lang="fr-FR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/>
            <a:r>
              <a:rPr lang="fr-FR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Modification du gène du deuxième né  Comparaison  Meilleure solution.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6" grpId="0"/>
      <p:bldP spid="32" grpId="0"/>
      <p:bldP spid="34" grpId="0"/>
      <p:bldP spid="3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6025" y="1066800"/>
            <a:ext cx="4067175" cy="122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numérique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Nouvelle technique d’optimisation du coût de la maintenance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20842" name="Object 10"/>
          <p:cNvGraphicFramePr>
            <a:graphicFrameLocks noChangeAspect="1"/>
          </p:cNvGraphicFramePr>
          <p:nvPr/>
        </p:nvGraphicFramePr>
        <p:xfrm>
          <a:off x="6208713" y="3352800"/>
          <a:ext cx="573088" cy="410343"/>
        </p:xfrm>
        <a:graphic>
          <a:graphicData uri="http://schemas.openxmlformats.org/presentationml/2006/ole">
            <p:oleObj spid="_x0000_s152578" name="Equation" r:id="rId5" imgW="266400" imgH="190440" progId="Equation.3">
              <p:embed/>
            </p:oleObj>
          </a:graphicData>
        </a:graphic>
      </p:graphicFrame>
      <p:graphicFrame>
        <p:nvGraphicFramePr>
          <p:cNvPr id="120843" name="Object 11"/>
          <p:cNvGraphicFramePr>
            <a:graphicFrameLocks noChangeAspect="1"/>
          </p:cNvGraphicFramePr>
          <p:nvPr/>
        </p:nvGraphicFramePr>
        <p:xfrm>
          <a:off x="4151313" y="3352800"/>
          <a:ext cx="708025" cy="394090"/>
        </p:xfrm>
        <a:graphic>
          <a:graphicData uri="http://schemas.openxmlformats.org/presentationml/2006/ole">
            <p:oleObj spid="_x0000_s152579" name="Equation" r:id="rId6" imgW="342720" imgH="190440" progId="Equation.3">
              <p:embed/>
            </p:oleObj>
          </a:graphicData>
        </a:graphic>
      </p:graphicFrame>
      <p:sp>
        <p:nvSpPr>
          <p:cNvPr id="35" name="Rectangle 34"/>
          <p:cNvSpPr/>
          <p:nvPr/>
        </p:nvSpPr>
        <p:spPr>
          <a:xfrm>
            <a:off x="381000" y="2176367"/>
            <a:ext cx="44346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Vecteur des premiers temps d’inspections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762000" y="2557367"/>
          <a:ext cx="3799840" cy="323850"/>
        </p:xfrm>
        <a:graphic>
          <a:graphicData uri="http://schemas.openxmlformats.org/presentationml/2006/ole">
            <p:oleObj spid="_x0000_s152580" name="Equation" r:id="rId7" imgW="2234880" imgH="190440" progId="Equation.3">
              <p:embed/>
            </p:oleObj>
          </a:graphicData>
        </a:graphic>
      </p:graphicFrame>
      <p:graphicFrame>
        <p:nvGraphicFramePr>
          <p:cNvPr id="120854" name="Object 22"/>
          <p:cNvGraphicFramePr>
            <a:graphicFrameLocks noChangeAspect="1"/>
          </p:cNvGraphicFramePr>
          <p:nvPr/>
        </p:nvGraphicFramePr>
        <p:xfrm>
          <a:off x="2479676" y="2928162"/>
          <a:ext cx="1025525" cy="306972"/>
        </p:xfrm>
        <a:graphic>
          <a:graphicData uri="http://schemas.openxmlformats.org/presentationml/2006/ole">
            <p:oleObj spid="_x0000_s152584" name="Equation" r:id="rId8" imgW="507960" imgH="152280" progId="Equation.3">
              <p:embed/>
            </p:oleObj>
          </a:graphicData>
        </a:graphic>
      </p:graphicFrame>
      <p:graphicFrame>
        <p:nvGraphicFramePr>
          <p:cNvPr id="120855" name="Object 23"/>
          <p:cNvGraphicFramePr>
            <a:graphicFrameLocks noChangeAspect="1"/>
          </p:cNvGraphicFramePr>
          <p:nvPr/>
        </p:nvGraphicFramePr>
        <p:xfrm>
          <a:off x="3810001" y="2887567"/>
          <a:ext cx="1219200" cy="389033"/>
        </p:xfrm>
        <a:graphic>
          <a:graphicData uri="http://schemas.openxmlformats.org/presentationml/2006/ole">
            <p:oleObj spid="_x0000_s152585" name="Equation" r:id="rId9" imgW="596880" imgH="190440" progId="Equation.3">
              <p:embed/>
            </p:oleObj>
          </a:graphicData>
        </a:graphic>
      </p:graphicFrame>
      <p:graphicFrame>
        <p:nvGraphicFramePr>
          <p:cNvPr id="120856" name="Object 24"/>
          <p:cNvGraphicFramePr>
            <a:graphicFrameLocks noChangeAspect="1"/>
          </p:cNvGraphicFramePr>
          <p:nvPr/>
        </p:nvGraphicFramePr>
        <p:xfrm>
          <a:off x="762000" y="2887567"/>
          <a:ext cx="900113" cy="355600"/>
        </p:xfrm>
        <a:graphic>
          <a:graphicData uri="http://schemas.openxmlformats.org/presentationml/2006/ole">
            <p:oleObj spid="_x0000_s152586" name="Equation" r:id="rId10" imgW="482400" imgH="190440" progId="Equation.3">
              <p:embed/>
            </p:oleObj>
          </a:graphicData>
        </a:graphic>
      </p:graphicFrame>
      <p:sp>
        <p:nvSpPr>
          <p:cNvPr id="45" name="Rectangle 44"/>
          <p:cNvSpPr/>
          <p:nvPr/>
        </p:nvSpPr>
        <p:spPr>
          <a:xfrm>
            <a:off x="1600200" y="2843057"/>
            <a:ext cx="1066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ans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371600" y="3374552"/>
          <a:ext cx="6400800" cy="3178648"/>
        </p:xfrm>
        <a:graphic>
          <a:graphicData uri="http://schemas.openxmlformats.org/drawingml/2006/table">
            <a:tbl>
              <a:tblPr/>
              <a:tblGrid>
                <a:gridCol w="2438401"/>
                <a:gridCol w="1569103"/>
                <a:gridCol w="2393296"/>
              </a:tblGrid>
              <a:tr h="3394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b="0" i="0" dirty="0">
                          <a:latin typeface="Times New Roman"/>
                          <a:ea typeface="Times New Roman"/>
                        </a:rPr>
                        <a:t>Numéro </a:t>
                      </a:r>
                      <a:r>
                        <a:rPr lang="fr-FR" sz="1800" b="0" i="0" dirty="0" smtClean="0">
                          <a:latin typeface="Times New Roman"/>
                          <a:ea typeface="Times New Roman"/>
                        </a:rPr>
                        <a:t>du composant</a:t>
                      </a:r>
                      <a:endParaRPr lang="en-US" sz="1800" b="1" i="1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fr-FR" sz="1800" b="0" i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fr-FR" sz="1800" b="0" i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0,0692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6,92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0,1005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8,04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0,1229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9,83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0,0383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7,66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0,0383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7,66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0,1203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9,63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0,1203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9,63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0,0929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11,15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>
                          <a:latin typeface="Times New Roman"/>
                          <a:ea typeface="Times New Roman"/>
                        </a:rPr>
                        <a:t>0,0929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fr-FR" sz="1800" dirty="0">
                          <a:latin typeface="Times New Roman"/>
                          <a:ea typeface="Times New Roman"/>
                        </a:rPr>
                        <a:t>11,15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267200" y="2286000"/>
            <a:ext cx="1981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numérique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2667000"/>
          </a:xfrm>
        </p:spPr>
        <p:txBody>
          <a:bodyPr>
            <a:noAutofit/>
          </a:bodyPr>
          <a:lstStyle/>
          <a:p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Plan de maintenance optimal-AG</a:t>
            </a:r>
          </a:p>
          <a:p>
            <a:pPr>
              <a:buNone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Hybridation AG-Recherche locale</a:t>
            </a:r>
            <a:endParaRPr lang="fr-FR" sz="16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899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Optimisation de la maintenance préventive    Nouvelle technique d’optimisation du coût de la maintenance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403412" y="1828800"/>
          <a:ext cx="8740588" cy="412750"/>
        </p:xfrm>
        <a:graphic>
          <a:graphicData uri="http://schemas.openxmlformats.org/presentationml/2006/ole">
            <p:oleObj spid="_x0000_s151557" name="Equation" r:id="rId4" imgW="4572000" imgH="215640" progId="Equation.3">
              <p:embed/>
            </p:oleObj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609600" y="2336800"/>
          <a:ext cx="1219200" cy="406400"/>
        </p:xfrm>
        <a:graphic>
          <a:graphicData uri="http://schemas.openxmlformats.org/presentationml/2006/ole">
            <p:oleObj spid="_x0000_s151558" name="Equation" r:id="rId5" imgW="571320" imgH="190440" progId="Equation.3">
              <p:embed/>
            </p:oleObj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4290060" y="2362200"/>
          <a:ext cx="1889760" cy="457200"/>
        </p:xfrm>
        <a:graphic>
          <a:graphicData uri="http://schemas.openxmlformats.org/presentationml/2006/ole">
            <p:oleObj spid="_x0000_s151559" name="Equation" r:id="rId6" imgW="787320" imgH="190440" progId="Equation.3">
              <p:embed/>
            </p:oleObj>
          </a:graphicData>
        </a:graphic>
      </p:graphicFrame>
      <p:graphicFrame>
        <p:nvGraphicFramePr>
          <p:cNvPr id="120859" name="Object 27"/>
          <p:cNvGraphicFramePr>
            <a:graphicFrameLocks noChangeAspect="1"/>
          </p:cNvGraphicFramePr>
          <p:nvPr/>
        </p:nvGraphicFramePr>
        <p:xfrm>
          <a:off x="385763" y="3581400"/>
          <a:ext cx="8424862" cy="412750"/>
        </p:xfrm>
        <a:graphic>
          <a:graphicData uri="http://schemas.openxmlformats.org/presentationml/2006/ole">
            <p:oleObj spid="_x0000_s151563" name="Equation" r:id="rId7" imgW="4406760" imgH="215640" progId="Equation.3">
              <p:embed/>
            </p:oleObj>
          </a:graphicData>
        </a:graphic>
      </p:graphicFrame>
      <p:sp>
        <p:nvSpPr>
          <p:cNvPr id="50" name="Rectangle 49"/>
          <p:cNvSpPr/>
          <p:nvPr/>
        </p:nvSpPr>
        <p:spPr>
          <a:xfrm>
            <a:off x="4267200" y="4191000"/>
            <a:ext cx="1981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609600" y="4191000"/>
          <a:ext cx="1219200" cy="406400"/>
        </p:xfrm>
        <a:graphic>
          <a:graphicData uri="http://schemas.openxmlformats.org/presentationml/2006/ole">
            <p:oleObj spid="_x0000_s151564" name="Equation" r:id="rId8" imgW="571320" imgH="190440" progId="Equation.3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4290060" y="4191000"/>
          <a:ext cx="1889760" cy="457200"/>
        </p:xfrm>
        <a:graphic>
          <a:graphicData uri="http://schemas.openxmlformats.org/presentationml/2006/ole">
            <p:oleObj spid="_x0000_s151565" name="Equation" r:id="rId9" imgW="787320" imgH="190440" progId="Equation.3">
              <p:embed/>
            </p:oleObj>
          </a:graphicData>
        </a:graphic>
      </p:graphicFrame>
      <p:graphicFrame>
        <p:nvGraphicFramePr>
          <p:cNvPr id="120862" name="Object 30"/>
          <p:cNvGraphicFramePr>
            <a:graphicFrameLocks noChangeAspect="1"/>
          </p:cNvGraphicFramePr>
          <p:nvPr/>
        </p:nvGraphicFramePr>
        <p:xfrm>
          <a:off x="4267200" y="1295400"/>
          <a:ext cx="1143000" cy="450942"/>
        </p:xfrm>
        <a:graphic>
          <a:graphicData uri="http://schemas.openxmlformats.org/presentationml/2006/ole">
            <p:oleObj spid="_x0000_s151566" name="Equation" r:id="rId10" imgW="482400" imgH="190440" progId="Equation.3">
              <p:embed/>
            </p:oleObj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33396" y="5105400"/>
          <a:ext cx="7696204" cy="1097280"/>
        </p:xfrm>
        <a:graphic>
          <a:graphicData uri="http://schemas.openxmlformats.org/drawingml/2006/table">
            <a:tbl>
              <a:tblPr/>
              <a:tblGrid>
                <a:gridCol w="1084187"/>
                <a:gridCol w="1114728"/>
                <a:gridCol w="1114728"/>
                <a:gridCol w="1114728"/>
                <a:gridCol w="1114728"/>
                <a:gridCol w="1038377"/>
                <a:gridCol w="1114728"/>
              </a:tblGrid>
              <a:tr h="495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0,9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0,85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0,8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0,75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0,7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0,6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653,63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556,34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487,41</a:t>
                      </a:r>
                      <a:endParaRPr lang="en-US" sz="24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443,88</a:t>
                      </a:r>
                      <a:endParaRPr lang="en-US" sz="24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cs typeface="Arial"/>
                        </a:rPr>
                        <a:t>409,57</a:t>
                      </a:r>
                      <a:endParaRPr lang="en-US" sz="240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cs typeface="Arial"/>
                        </a:rPr>
                        <a:t>340,59</a:t>
                      </a:r>
                      <a:endParaRPr lang="en-US" sz="2400" dirty="0">
                        <a:latin typeface="Calibri"/>
                        <a:ea typeface="MS Mincho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773112" y="5181600"/>
          <a:ext cx="609600" cy="489857"/>
        </p:xfrm>
        <a:graphic>
          <a:graphicData uri="http://schemas.openxmlformats.org/presentationml/2006/ole">
            <p:oleObj spid="_x0000_s151567" name="Equation" r:id="rId11" imgW="177480" imgH="190440" progId="Equation.3">
              <p:embed/>
            </p:oleObj>
          </a:graphicData>
        </a:graphic>
      </p:graphicFrame>
      <p:graphicFrame>
        <p:nvGraphicFramePr>
          <p:cNvPr id="57" name="Object 19"/>
          <p:cNvGraphicFramePr>
            <a:graphicFrameLocks noChangeAspect="1"/>
          </p:cNvGraphicFramePr>
          <p:nvPr/>
        </p:nvGraphicFramePr>
        <p:xfrm>
          <a:off x="555625" y="5715000"/>
          <a:ext cx="1044575" cy="490538"/>
        </p:xfrm>
        <a:graphic>
          <a:graphicData uri="http://schemas.openxmlformats.org/presentationml/2006/ole">
            <p:oleObj spid="_x0000_s151568" name="Equation" r:id="rId12" imgW="3045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Intérêt de la politique proposée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Système série-parallèle multi-états multi-composants 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Intégration de facteur d’importance fiabiliste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Evaluation de la disponibilité : méthode exacte : FGU</a:t>
            </a:r>
          </a:p>
          <a:p>
            <a:pPr marL="857250" lvl="1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Apport du modèle hybride AG et Recherche locale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Amélioration du plan de maintenance optimal (coût diminue)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Equilibrage de la périodicité de maintenance des composants</a:t>
            </a:r>
          </a:p>
          <a:p>
            <a:pPr marL="857250" lvl="1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Extension de la méthode d’optimisation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Maintenance plus réaliste (maintenance imparfaite)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Système complexe, composants dépendants</a:t>
            </a:r>
          </a:p>
          <a:p>
            <a:pPr marL="857250" lvl="1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Proposer d’autres méthodes d’obtention de politique de maintenance préventive  quasi-optimale</a:t>
            </a:r>
          </a:p>
          <a:p>
            <a:pPr marL="857250" lvl="1" indent="-457200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Systèmes de colonies de fourmis</a:t>
            </a:r>
          </a:p>
          <a:p>
            <a:pPr marL="457200" indent="-457200">
              <a:buNone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0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71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   Discussions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de l’exposé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Résumé des travaux de thèse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buFont typeface="Arial" pitchFamily="34" charset="0"/>
              <a:buChar char="•"/>
            </a:pPr>
            <a:endParaRPr lang="fr-FR" sz="20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Modélisation et étude de la disponibilité des SME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Optimisation de la maintenance préventive des SME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Conclusions et perspectives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Conclusions et perspectives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Conclusions et perspectives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Problème de l’étude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Construction d’une politique de maintenance  préventive optimale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Représentation du comportement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du système et évaluation de sa disponibilité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Modèle de coût de maintenance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Représentation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du comportement du système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Evolution dynamique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SME multi-composants, dépendance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stochastique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baseline="0" dirty="0" smtClean="0">
                <a:latin typeface="Times New Roman" pitchFamily="18" charset="0"/>
                <a:cs typeface="Times New Roman" pitchFamily="18" charset="0"/>
              </a:rPr>
              <a:t>Optimisation de la distribution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de charge entre les composants d’un SME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Politique de maintenance préventive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Maintenance préventive périodique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SME, multi-composants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Date des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premières inspections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Période de maintenance des composants</a:t>
            </a:r>
            <a:endParaRPr kumimoji="0" lang="fr-FR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Wingdings" pitchFamily="2" charset="2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Conclusions et perspectives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Approches utilisées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lvl="1" indent="-4572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Approche purement analytique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méthode exacte : FGU, Markov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lvl="1" indent="-4572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Méthodes approximatives : Algorithme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évolutionnaire : méthodes métaheuristiques, algorithmes génétiques,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Recherche locale.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Apport de l’hybridation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Markov et FGU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SME multi-composants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Dépendance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stochastique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Apport de l’hybridation AG et Recherche locale</a:t>
            </a:r>
          </a:p>
          <a:p>
            <a:pPr marL="8572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Gain de important par rapport au coût de la maintenance préventive des solutions obtenu dans le cas non hybride ( presque 20 % pour le cas étudié )</a:t>
            </a:r>
          </a:p>
          <a:p>
            <a:pPr marL="8572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Regroupement des actions de maintenance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Wingdings" pitchFamily="2" charset="2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Contexte et problématique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Opérations de la maintenance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Prévenir, éviter, et corriger les dysfonctionnements d’un système.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Limitation par les moyens techniques et financiers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Nécessité de modélisation et évaluation de la disponibilité des SME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Modélisation des systèmes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Calcul de leur disponibilité  Evaluation de la performance d’une politique de maintenance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Modèles permettant d’intégrer </a:t>
            </a:r>
            <a:r>
              <a:rPr lang="fr-FR" sz="2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 dépendance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dans le processus d’évaluation de la disponibilité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fr-FR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Problématique : </a:t>
            </a: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Construction d’une politique de maintenance préventive optimale</a:t>
            </a:r>
          </a:p>
          <a:p>
            <a:pPr marL="857250" lvl="2" indent="-457200"/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Évaluer la performance d’une politique de maintenance</a:t>
            </a:r>
          </a:p>
          <a:p>
            <a:pPr marL="857250" lvl="2" indent="-457200"/>
            <a:r>
              <a:rPr lang="fr-F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Trouver une politique optimale vérifiant les contraintes imposées</a:t>
            </a:r>
          </a:p>
          <a:p>
            <a:pPr marL="457200" indent="-457200">
              <a:buNone/>
            </a:pPr>
            <a:endParaRPr lang="fr-FR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fr-FR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868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Présentation synthétique des travaux de thèse   Contexte problématique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Perspectives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Conclusions et perspectives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447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0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Au niveau de modélisation des systèmes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Evolution de la disponibilité-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demande variable au cours du temps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Effet de dépendance plus complexe (taux de défaillance variable au cours du temps)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Systèmes multi-états plus complexes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5A9A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 niveau de l’optimisation de la maintenance</a:t>
            </a: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Tenir compte des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dépendances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Maintenances plus réalistes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(maintenance imparfaite)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Système de colonies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de fourmis</a:t>
            </a:r>
            <a:endParaRPr kumimoji="0" lang="fr-FR" sz="16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FR" baseline="0" dirty="0" smtClean="0">
                <a:latin typeface="Times New Roman" pitchFamily="18" charset="0"/>
                <a:cs typeface="Times New Roman" pitchFamily="18" charset="0"/>
              </a:rPr>
              <a:t>Paramétrage des algorithmes génétique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 (plan d’expérience, contrôleurs flous, etc.)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Wingdings" pitchFamily="2" charset="2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265A9A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Liste des publications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76200" y="1143000"/>
            <a:ext cx="9144000" cy="4953000"/>
          </a:xfrm>
        </p:spPr>
        <p:txBody>
          <a:bodyPr>
            <a:noAutofit/>
          </a:bodyPr>
          <a:lstStyle/>
          <a:p>
            <a:pPr marL="857250" lvl="1" indent="-457200">
              <a:lnSpc>
                <a:spcPct val="120000"/>
              </a:lnSpc>
              <a:buNone/>
              <a:defRPr/>
            </a:pP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Revues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internationales</a:t>
            </a:r>
            <a:endParaRPr lang="en-US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20000"/>
              </a:lnSpc>
              <a:buNone/>
              <a:defRPr/>
            </a:pPr>
            <a:endParaRPr lang="en-US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Maatouk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I.,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Châtelet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E., &amp;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Chebbo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N. (2013).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Birnbaum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Importance in Multi-States System with Dependent Components by Using Universal Generating Function Method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Journal of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Reliabiltiy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Risk , 1-12 (en revision)</a:t>
            </a: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Maatouk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I.,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Châtelet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E., &amp;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Chebbo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N. (2013).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Availability maximization in Multi-States-System with propagation failure. IEEE Transactions on Reliability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1-15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soumis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57250" lvl="1" indent="-457200">
              <a:lnSpc>
                <a:spcPct val="120000"/>
              </a:lnSpc>
              <a:buNone/>
              <a:defRPr/>
            </a:pPr>
            <a:endParaRPr lang="en-US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20000"/>
              </a:lnSpc>
              <a:buNone/>
              <a:defRPr/>
            </a:pP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Conférences</a:t>
            </a:r>
            <a:r>
              <a:rPr lang="en-US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u="sng" dirty="0" err="1" smtClean="0">
                <a:latin typeface="Times New Roman" pitchFamily="18" charset="0"/>
                <a:cs typeface="Times New Roman" pitchFamily="18" charset="0"/>
              </a:rPr>
              <a:t>internationales</a:t>
            </a:r>
            <a:endParaRPr lang="en-US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Maatouk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I.,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Châtelet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E., &amp;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Chebbo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N. (2011).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Reliability of multi-states system with load sharing and propagation failure dependence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IEEE explore , ICQRMS, 42-46,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Xian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, Chine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Maatouk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I.,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Châtelet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E., &amp;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Chebbo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N. (2012).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minimizaton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of maintained multi-state system using optimal load distribution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IEEE explore , ICQRMS, 1005-1009, Chengdu, Chine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Maatouk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I.,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Châtelet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E., &amp;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Chebbo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N. (2013).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Availability maximization and cost study in multi-states system.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RAMS, Orlando, Florida,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Amérique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600" dirty="0" smtClean="0"/>
          </a:p>
          <a:p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Titre 8"/>
          <p:cNvSpPr txBox="1">
            <a:spLocks/>
          </p:cNvSpPr>
          <p:nvPr/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normalizeH="0" baseline="0" noProof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MERCI POUR VOTRE ATTENTION</a:t>
            </a:r>
            <a:endParaRPr kumimoji="0" lang="en-US" sz="4000" b="1" i="0" u="none" strike="noStrike" kern="120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Sous-titre 9"/>
          <p:cNvSpPr txBox="1">
            <a:spLocks/>
          </p:cNvSpPr>
          <p:nvPr/>
        </p:nvSpPr>
        <p:spPr>
          <a:xfrm>
            <a:off x="990600" y="36115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Arial" charset="0"/>
                <a:ea typeface="+mn-ea"/>
                <a:cs typeface="Arial" charset="0"/>
              </a:rPr>
              <a:t>QUESTIONS??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Objectifs de la recherche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Construire un modèle d’évaluation de la disponibilité</a:t>
            </a:r>
          </a:p>
          <a:p>
            <a:pPr marL="857250" lvl="1" indent="-457200">
              <a:lnSpc>
                <a:spcPct val="1500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Dans un SME, Multi-composants, dépendance stochastique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Améliorer la disponibilité d’un SME</a:t>
            </a:r>
          </a:p>
          <a:p>
            <a:pPr marL="857250" lvl="1" indent="-457200">
              <a:lnSpc>
                <a:spcPct val="1500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Par distribution de charge uniforme entre les composants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Analyser les caractéristiques fiabilistes des composants d’un SME</a:t>
            </a:r>
          </a:p>
          <a:p>
            <a:pPr marL="857250" lvl="1" indent="-457200">
              <a:lnSpc>
                <a:spcPct val="1500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Effet de la dépendance sur ces caractéristiques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Optimiser une politique de maintenance préventive</a:t>
            </a:r>
          </a:p>
          <a:p>
            <a:pPr marL="857250" lvl="1" indent="-457200">
              <a:lnSpc>
                <a:spcPct val="1500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Minimisant le coût de la maintenance, sous contraintes de disponibilité exigée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Améliorer l’optimisation</a:t>
            </a:r>
            <a:endParaRPr lang="fr-FR" sz="2000" dirty="0">
              <a:solidFill>
                <a:srgbClr val="2A63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Présentation synthétique des travaux de thèse    Démarche de l’étude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962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Pistes de recherche exploitées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fr-FR" sz="2000" u="sng" dirty="0" smtClean="0">
                <a:latin typeface="Times New Roman" pitchFamily="18" charset="0"/>
                <a:cs typeface="Times New Roman" pitchFamily="18" charset="0"/>
              </a:rPr>
              <a:t>SME, composants multi-états</a:t>
            </a:r>
            <a:endParaRPr lang="fr-FR" sz="2000" u="sng" dirty="0" smtClean="0">
              <a:solidFill>
                <a:srgbClr val="2A63A8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Hybridation Markov et Fonction Génératrice Universelle  (FGU )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Lisnianski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2004,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Lisnianski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Levitin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2003)</a:t>
            </a:r>
            <a:endParaRPr lang="fr-FR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50000"/>
              </a:lnSpc>
            </a:pPr>
            <a:r>
              <a:rPr lang="fr-FR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Dépendance stochastique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Optimisation de la distribution de charge 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Levitin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G., &amp;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Amari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S. 2009)</a:t>
            </a:r>
            <a:endParaRPr lang="fr-FR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50000"/>
              </a:lnSpc>
            </a:pPr>
            <a:r>
              <a:rPr lang="fr-FR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Propagation d’échec à effet sélectif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Facteur d’importance de </a:t>
            </a:r>
            <a:r>
              <a:rPr lang="fr-FR" sz="2000" dirty="0" err="1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Birnbaum</a:t>
            </a: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Levitin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G., &amp;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Lisnianski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A. 1999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57250" lvl="1" indent="-457200">
              <a:lnSpc>
                <a:spcPct val="150000"/>
              </a:lnSpc>
            </a:pPr>
            <a:r>
              <a:rPr lang="fr-FR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Effet de la dépendance</a:t>
            </a:r>
          </a:p>
          <a:p>
            <a:pPr marL="457200" lvl="1" indent="-457200">
              <a:lnSpc>
                <a:spcPct val="160000"/>
              </a:lnSpc>
              <a:buNone/>
            </a:pPr>
            <a:r>
              <a:rPr lang="fr-FR" sz="2000" u="sng" dirty="0" smtClean="0">
                <a:latin typeface="Times New Roman" pitchFamily="18" charset="0"/>
                <a:cs typeface="Times New Roman" pitchFamily="18" charset="0"/>
              </a:rPr>
              <a:t>SME, composants binaires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dirty="0" smtClean="0">
                <a:solidFill>
                  <a:srgbClr val="2A63A8"/>
                </a:solidFill>
                <a:latin typeface="Times New Roman" pitchFamily="18" charset="0"/>
                <a:cs typeface="Times New Roman" pitchFamily="18" charset="0"/>
              </a:rPr>
              <a:t>Optimisation de la maintenance préventive périodique 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Bris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R.,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Châtelet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E., &amp;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Yalaoui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 F. 2003)</a:t>
            </a:r>
            <a:endParaRPr lang="fr-FR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>
              <a:lnSpc>
                <a:spcPct val="150000"/>
              </a:lnSpc>
            </a:pPr>
            <a:r>
              <a:rPr lang="fr-FR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Hybridation algorithme génétique et recherche locale</a:t>
            </a:r>
          </a:p>
          <a:p>
            <a:pPr marL="857250" lvl="1" indent="-457200">
              <a:lnSpc>
                <a:spcPct val="150000"/>
              </a:lnSpc>
            </a:pPr>
            <a:endParaRPr lang="fr-FR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None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15875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Présentation synthétique des travaux de thèse    Démarche de l’étude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Travaux réalisés-Modélisation 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9" name="Diagram 28"/>
          <p:cNvGraphicFramePr>
            <a:graphicFrameLocks noChangeAspect="1"/>
          </p:cNvGraphicFramePr>
          <p:nvPr/>
        </p:nvGraphicFramePr>
        <p:xfrm>
          <a:off x="197962" y="1143000"/>
          <a:ext cx="8641239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Footer Placeholder 3"/>
          <p:cNvSpPr txBox="1">
            <a:spLocks/>
          </p:cNvSpPr>
          <p:nvPr/>
        </p:nvSpPr>
        <p:spPr>
          <a:xfrm>
            <a:off x="457200" y="76200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Présentation synthétique des travaux de thèse   Travaux réalisés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Travaux réalisés-Optimisation 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5" name="Diagram 24"/>
          <p:cNvGraphicFramePr/>
          <p:nvPr/>
        </p:nvGraphicFramePr>
        <p:xfrm>
          <a:off x="381000" y="13716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3"/>
          <p:cNvSpPr txBox="1">
            <a:spLocks/>
          </p:cNvSpPr>
          <p:nvPr/>
        </p:nvSpPr>
        <p:spPr>
          <a:xfrm>
            <a:off x="457200" y="762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Résumé des travaux de th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èse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  Travaux réalisés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8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de l’exposé</a:t>
            </a:r>
            <a:endParaRPr lang="fr-F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Résumé des travaux de thèse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rgbClr val="265A9A"/>
                </a:solidFill>
                <a:latin typeface="Times New Roman" pitchFamily="18" charset="0"/>
                <a:cs typeface="Times New Roman" pitchFamily="18" charset="0"/>
              </a:rPr>
              <a:t>Modélisation et étude de la disponibilité des SME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Motivations et objectifs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Processus stochastique et fonction génératrice universelle (FGU)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Distribution de charge optimale dans un SME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Importance des composants dans un SME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Discussions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fr-FR" sz="2200" dirty="0" smtClean="0">
              <a:solidFill>
                <a:srgbClr val="265A9A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Optimisation de la maintenance préventive des SME</a:t>
            </a:r>
          </a:p>
          <a:p>
            <a:pPr marL="457200" indent="-457200">
              <a:buFont typeface="+mj-lt"/>
              <a:buAutoNum type="arabicPeriod"/>
            </a:pPr>
            <a:endParaRPr lang="fr-FR" sz="2200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Conclusions et perspectives</a:t>
            </a:r>
            <a:endParaRPr lang="fr-FR" sz="22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7620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Modélisation et étude de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 disponibilité des SME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7351</TotalTime>
  <Words>4305</Words>
  <Application>Microsoft Office PowerPoint</Application>
  <PresentationFormat>Affichage à l'écran (4:3)</PresentationFormat>
  <Paragraphs>1203</Paragraphs>
  <Slides>42</Slides>
  <Notes>39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42</vt:i4>
      </vt:variant>
    </vt:vector>
  </HeadingPairs>
  <TitlesOfParts>
    <vt:vector size="45" baseType="lpstr">
      <vt:lpstr>Office Theme</vt:lpstr>
      <vt:lpstr>Equation</vt:lpstr>
      <vt:lpstr>Équation</vt:lpstr>
      <vt:lpstr>Diapositive 1</vt:lpstr>
      <vt:lpstr>Plan de l’exposé</vt:lpstr>
      <vt:lpstr>Plan de l’exposé</vt:lpstr>
      <vt:lpstr>Contexte et problématique</vt:lpstr>
      <vt:lpstr>Objectifs de la recherche</vt:lpstr>
      <vt:lpstr>Pistes de recherche exploitées</vt:lpstr>
      <vt:lpstr>Travaux réalisés-Modélisation </vt:lpstr>
      <vt:lpstr>Travaux réalisés-Optimisation </vt:lpstr>
      <vt:lpstr>Plan de l’exposé</vt:lpstr>
      <vt:lpstr>Motivations et objectifs</vt:lpstr>
      <vt:lpstr>Hypothèses et modélisation</vt:lpstr>
      <vt:lpstr>Processus de Markov et FGU </vt:lpstr>
      <vt:lpstr>Intégration de la dépendance</vt:lpstr>
      <vt:lpstr>Application numérique</vt:lpstr>
      <vt:lpstr>Distribution de charge optimale dans un SME</vt:lpstr>
      <vt:lpstr>Distribution de charge optimale dans un SME</vt:lpstr>
      <vt:lpstr>Algorithme d’optimisation - Algorithme Génétique (AG)</vt:lpstr>
      <vt:lpstr>Algorithme GENITOR-Whitley 1989</vt:lpstr>
      <vt:lpstr>Application numérique</vt:lpstr>
      <vt:lpstr>Intégration de la PE</vt:lpstr>
      <vt:lpstr>Facteur d’importance fiabiliste dans un SME</vt:lpstr>
      <vt:lpstr>Application numérique-Composants indépendants et binaires</vt:lpstr>
      <vt:lpstr>Application numérique-Composants dépendants PE</vt:lpstr>
      <vt:lpstr>Discussions</vt:lpstr>
      <vt:lpstr>Plan de l’exposé</vt:lpstr>
      <vt:lpstr>Motivations et objectifs</vt:lpstr>
      <vt:lpstr>Maintenance préventive périodique</vt:lpstr>
      <vt:lpstr>Modèle de maintenance pour les composants</vt:lpstr>
      <vt:lpstr>Modèle du coût du système (Bris, Châtelet, &amp; Yalaoui, 2003)</vt:lpstr>
      <vt:lpstr>Formulation du problème</vt:lpstr>
      <vt:lpstr>Vecteur des premiers temps d’inspections</vt:lpstr>
      <vt:lpstr>Technique d’optimisation du coût</vt:lpstr>
      <vt:lpstr>Algorithme génétique hybride </vt:lpstr>
      <vt:lpstr>Application numérique</vt:lpstr>
      <vt:lpstr>Application numérique</vt:lpstr>
      <vt:lpstr>Discussions</vt:lpstr>
      <vt:lpstr>Plan de l’exposé</vt:lpstr>
      <vt:lpstr>Conclusions</vt:lpstr>
      <vt:lpstr>Conclusions</vt:lpstr>
      <vt:lpstr>Perspectives</vt:lpstr>
      <vt:lpstr>Liste des publications</vt:lpstr>
      <vt:lpstr>Diapositive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iman</dc:creator>
  <cp:lastModifiedBy>Gaudoin</cp:lastModifiedBy>
  <cp:revision>608</cp:revision>
  <dcterms:created xsi:type="dcterms:W3CDTF">2006-08-16T00:00:00Z</dcterms:created>
  <dcterms:modified xsi:type="dcterms:W3CDTF">2013-04-02T08:02:12Z</dcterms:modified>
</cp:coreProperties>
</file>